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2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48" r:id="rId2"/>
    <p:sldMasterId id="2147483757" r:id="rId3"/>
  </p:sldMasterIdLst>
  <p:notesMasterIdLst>
    <p:notesMasterId r:id="rId94"/>
  </p:notesMasterIdLst>
  <p:handoutMasterIdLst>
    <p:handoutMasterId r:id="rId95"/>
  </p:handoutMasterIdLst>
  <p:sldIdLst>
    <p:sldId id="504" r:id="rId4"/>
    <p:sldId id="565" r:id="rId5"/>
    <p:sldId id="566" r:id="rId6"/>
    <p:sldId id="567" r:id="rId7"/>
    <p:sldId id="568" r:id="rId8"/>
    <p:sldId id="506" r:id="rId9"/>
    <p:sldId id="510" r:id="rId10"/>
    <p:sldId id="511" r:id="rId11"/>
    <p:sldId id="512" r:id="rId12"/>
    <p:sldId id="571" r:id="rId13"/>
    <p:sldId id="585" r:id="rId14"/>
    <p:sldId id="586" r:id="rId15"/>
    <p:sldId id="587" r:id="rId16"/>
    <p:sldId id="588" r:id="rId17"/>
    <p:sldId id="589" r:id="rId18"/>
    <p:sldId id="590" r:id="rId19"/>
    <p:sldId id="591" r:id="rId20"/>
    <p:sldId id="592" r:id="rId21"/>
    <p:sldId id="593" r:id="rId22"/>
    <p:sldId id="594" r:id="rId23"/>
    <p:sldId id="595" r:id="rId24"/>
    <p:sldId id="596" r:id="rId25"/>
    <p:sldId id="597" r:id="rId26"/>
    <p:sldId id="643" r:id="rId27"/>
    <p:sldId id="644" r:id="rId28"/>
    <p:sldId id="645" r:id="rId29"/>
    <p:sldId id="598" r:id="rId30"/>
    <p:sldId id="599" r:id="rId31"/>
    <p:sldId id="600" r:id="rId32"/>
    <p:sldId id="601" r:id="rId33"/>
    <p:sldId id="602" r:id="rId34"/>
    <p:sldId id="636" r:id="rId35"/>
    <p:sldId id="637" r:id="rId36"/>
    <p:sldId id="626" r:id="rId37"/>
    <p:sldId id="638" r:id="rId38"/>
    <p:sldId id="639" r:id="rId39"/>
    <p:sldId id="640" r:id="rId40"/>
    <p:sldId id="641" r:id="rId41"/>
    <p:sldId id="603" r:id="rId42"/>
    <p:sldId id="604" r:id="rId43"/>
    <p:sldId id="605" r:id="rId44"/>
    <p:sldId id="606" r:id="rId45"/>
    <p:sldId id="607" r:id="rId46"/>
    <p:sldId id="608" r:id="rId47"/>
    <p:sldId id="609" r:id="rId48"/>
    <p:sldId id="610" r:id="rId49"/>
    <p:sldId id="611" r:id="rId50"/>
    <p:sldId id="612" r:id="rId51"/>
    <p:sldId id="613" r:id="rId52"/>
    <p:sldId id="614" r:id="rId53"/>
    <p:sldId id="615" r:id="rId54"/>
    <p:sldId id="616" r:id="rId55"/>
    <p:sldId id="617" r:id="rId56"/>
    <p:sldId id="618" r:id="rId57"/>
    <p:sldId id="619" r:id="rId58"/>
    <p:sldId id="620" r:id="rId59"/>
    <p:sldId id="621" r:id="rId60"/>
    <p:sldId id="622" r:id="rId61"/>
    <p:sldId id="623" r:id="rId62"/>
    <p:sldId id="624" r:id="rId63"/>
    <p:sldId id="625" r:id="rId64"/>
    <p:sldId id="515" r:id="rId65"/>
    <p:sldId id="627" r:id="rId66"/>
    <p:sldId id="628" r:id="rId67"/>
    <p:sldId id="629" r:id="rId68"/>
    <p:sldId id="630" r:id="rId69"/>
    <p:sldId id="631" r:id="rId70"/>
    <p:sldId id="632" r:id="rId71"/>
    <p:sldId id="633" r:id="rId72"/>
    <p:sldId id="634" r:id="rId73"/>
    <p:sldId id="635" r:id="rId74"/>
    <p:sldId id="572" r:id="rId75"/>
    <p:sldId id="573" r:id="rId76"/>
    <p:sldId id="574" r:id="rId77"/>
    <p:sldId id="575" r:id="rId78"/>
    <p:sldId id="576" r:id="rId79"/>
    <p:sldId id="577" r:id="rId80"/>
    <p:sldId id="578" r:id="rId81"/>
    <p:sldId id="579" r:id="rId82"/>
    <p:sldId id="580" r:id="rId83"/>
    <p:sldId id="583" r:id="rId84"/>
    <p:sldId id="581" r:id="rId85"/>
    <p:sldId id="582" r:id="rId86"/>
    <p:sldId id="584" r:id="rId87"/>
    <p:sldId id="478" r:id="rId88"/>
    <p:sldId id="449" r:id="rId89"/>
    <p:sldId id="457" r:id="rId90"/>
    <p:sldId id="461" r:id="rId91"/>
    <p:sldId id="642" r:id="rId92"/>
    <p:sldId id="314" r:id="rId9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63">
          <p15:clr>
            <a:srgbClr val="A4A3A4"/>
          </p15:clr>
        </p15:guide>
        <p15:guide id="2" orient="horz" pos="4212">
          <p15:clr>
            <a:srgbClr val="A4A3A4"/>
          </p15:clr>
        </p15:guide>
        <p15:guide id="3" orient="horz" pos="3887">
          <p15:clr>
            <a:srgbClr val="A4A3A4"/>
          </p15:clr>
        </p15:guide>
        <p15:guide id="4" pos="3943">
          <p15:clr>
            <a:srgbClr val="A4A3A4"/>
          </p15:clr>
        </p15:guide>
        <p15:guide id="5" pos="2279">
          <p15:clr>
            <a:srgbClr val="A4A3A4"/>
          </p15:clr>
        </p15:guide>
        <p15:guide id="6" pos="54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C00"/>
    <a:srgbClr val="F8F8F8"/>
    <a:srgbClr val="3B6B93"/>
    <a:srgbClr val="C4BEB6"/>
    <a:srgbClr val="6F7170"/>
    <a:srgbClr val="8246AF"/>
    <a:srgbClr val="F36C21"/>
    <a:srgbClr val="4CC2E2"/>
    <a:srgbClr val="707372"/>
    <a:srgbClr val="E747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550016-5023-4DAC-8B5B-41A041E9D85F}" v="1" dt="2019-02-14T15:00:43.169"/>
  </p1510:revLst>
</p1510:revInfo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1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246" y="78"/>
      </p:cViewPr>
      <p:guideLst>
        <p:guide orient="horz" pos="463"/>
        <p:guide orient="horz" pos="4212"/>
        <p:guide orient="horz" pos="3887"/>
        <p:guide pos="3943"/>
        <p:guide pos="2279"/>
        <p:guide pos="545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handoutMaster" Target="handoutMasters/handoutMaster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microsoft.com/office/2015/10/relationships/revisionInfo" Target="revisionInfo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F23E26-49AD-4E59-A3A9-F7B24A954555}" type="doc">
      <dgm:prSet loTypeId="urn:microsoft.com/office/officeart/2005/8/layout/cycle8" loCatId="cycle" qsTypeId="urn:microsoft.com/office/officeart/2005/8/quickstyle/simple4" qsCatId="simple" csTypeId="urn:microsoft.com/office/officeart/2005/8/colors/colorful5" csCatId="colorful" phldr="1"/>
      <dgm:spPr/>
    </dgm:pt>
    <dgm:pt modelId="{CB4CA754-7909-45DE-A586-CEECCD4592FF}">
      <dgm:prSet phldrT="[Texto]"/>
      <dgm:spPr/>
      <dgm:t>
        <a:bodyPr/>
        <a:lstStyle/>
        <a:p>
          <a:r>
            <a:rPr lang="es-ES" dirty="0" err="1"/>
            <a:t>Get</a:t>
          </a:r>
          <a:r>
            <a:rPr lang="es-ES" dirty="0"/>
            <a:t> ideas</a:t>
          </a:r>
        </a:p>
      </dgm:t>
    </dgm:pt>
    <dgm:pt modelId="{7058C5DB-45F3-4D8B-AE2A-B104E7A0C303}" type="parTrans" cxnId="{EAD5DF74-2C23-4B88-869A-E3F42242ADCC}">
      <dgm:prSet/>
      <dgm:spPr/>
      <dgm:t>
        <a:bodyPr/>
        <a:lstStyle/>
        <a:p>
          <a:endParaRPr lang="es-ES"/>
        </a:p>
      </dgm:t>
    </dgm:pt>
    <dgm:pt modelId="{EE9B0B55-8F3F-4574-B561-75397D1F2446}" type="sibTrans" cxnId="{EAD5DF74-2C23-4B88-869A-E3F42242ADCC}">
      <dgm:prSet/>
      <dgm:spPr/>
      <dgm:t>
        <a:bodyPr/>
        <a:lstStyle/>
        <a:p>
          <a:endParaRPr lang="es-ES"/>
        </a:p>
      </dgm:t>
    </dgm:pt>
    <dgm:pt modelId="{DD0364E7-2600-45FB-90E8-53D0292E024B}">
      <dgm:prSet phldrT="[Texto]"/>
      <dgm:spPr/>
      <dgm:t>
        <a:bodyPr/>
        <a:lstStyle/>
        <a:p>
          <a:r>
            <a:rPr lang="es-ES" dirty="0" err="1"/>
            <a:t>Implement</a:t>
          </a:r>
          <a:r>
            <a:rPr lang="es-ES" dirty="0"/>
            <a:t> </a:t>
          </a:r>
          <a:r>
            <a:rPr lang="es-ES" dirty="0" err="1"/>
            <a:t>them</a:t>
          </a:r>
          <a:endParaRPr lang="es-ES" dirty="0"/>
        </a:p>
      </dgm:t>
    </dgm:pt>
    <dgm:pt modelId="{AA607EC5-A9CB-4D94-8D36-75166CEABDCD}" type="parTrans" cxnId="{C9C99A29-4192-4EBB-8C3A-E14057B064AD}">
      <dgm:prSet/>
      <dgm:spPr/>
      <dgm:t>
        <a:bodyPr/>
        <a:lstStyle/>
        <a:p>
          <a:endParaRPr lang="es-ES"/>
        </a:p>
      </dgm:t>
    </dgm:pt>
    <dgm:pt modelId="{2B6F8634-3013-4123-B8AA-CE2838A3628D}" type="sibTrans" cxnId="{C9C99A29-4192-4EBB-8C3A-E14057B064AD}">
      <dgm:prSet/>
      <dgm:spPr/>
      <dgm:t>
        <a:bodyPr/>
        <a:lstStyle/>
        <a:p>
          <a:endParaRPr lang="es-ES"/>
        </a:p>
      </dgm:t>
    </dgm:pt>
    <dgm:pt modelId="{BC3AB99C-7A70-4CFD-8A28-C123B84F5EB4}">
      <dgm:prSet phldrT="[Texto]"/>
      <dgm:spPr/>
      <dgm:t>
        <a:bodyPr/>
        <a:lstStyle/>
        <a:p>
          <a:r>
            <a:rPr lang="es-ES" dirty="0" err="1"/>
            <a:t>Experiment</a:t>
          </a:r>
          <a:endParaRPr lang="es-ES" dirty="0"/>
        </a:p>
      </dgm:t>
    </dgm:pt>
    <dgm:pt modelId="{6E8F2D72-C7E1-45E7-B065-D207168CA6BF}" type="parTrans" cxnId="{88EE7FBB-7F74-49DE-B90C-8552E8653401}">
      <dgm:prSet/>
      <dgm:spPr/>
      <dgm:t>
        <a:bodyPr/>
        <a:lstStyle/>
        <a:p>
          <a:endParaRPr lang="es-ES"/>
        </a:p>
      </dgm:t>
    </dgm:pt>
    <dgm:pt modelId="{C8A74662-2D10-447C-8349-60B9EB6BED92}" type="sibTrans" cxnId="{88EE7FBB-7F74-49DE-B90C-8552E8653401}">
      <dgm:prSet/>
      <dgm:spPr/>
      <dgm:t>
        <a:bodyPr/>
        <a:lstStyle/>
        <a:p>
          <a:endParaRPr lang="es-ES"/>
        </a:p>
      </dgm:t>
    </dgm:pt>
    <dgm:pt modelId="{2B017640-3C13-430A-BB25-78E4A743D40E}" type="pres">
      <dgm:prSet presAssocID="{97F23E26-49AD-4E59-A3A9-F7B24A954555}" presName="compositeShape" presStyleCnt="0">
        <dgm:presLayoutVars>
          <dgm:chMax val="7"/>
          <dgm:dir/>
          <dgm:resizeHandles val="exact"/>
        </dgm:presLayoutVars>
      </dgm:prSet>
      <dgm:spPr/>
    </dgm:pt>
    <dgm:pt modelId="{26C12E3C-F489-4C15-A948-A95739299D08}" type="pres">
      <dgm:prSet presAssocID="{97F23E26-49AD-4E59-A3A9-F7B24A954555}" presName="wedge1" presStyleLbl="node1" presStyleIdx="0" presStyleCnt="3"/>
      <dgm:spPr/>
    </dgm:pt>
    <dgm:pt modelId="{001DD20B-8588-4F20-9734-527B65CB0DC0}" type="pres">
      <dgm:prSet presAssocID="{97F23E26-49AD-4E59-A3A9-F7B24A954555}" presName="dummy1a" presStyleCnt="0"/>
      <dgm:spPr/>
    </dgm:pt>
    <dgm:pt modelId="{35D0AA7C-906A-459C-AEA5-A78DF6B5501A}" type="pres">
      <dgm:prSet presAssocID="{97F23E26-49AD-4E59-A3A9-F7B24A954555}" presName="dummy1b" presStyleCnt="0"/>
      <dgm:spPr/>
    </dgm:pt>
    <dgm:pt modelId="{CD272278-4F99-4EED-AC95-1B64D027CDEF}" type="pres">
      <dgm:prSet presAssocID="{97F23E26-49AD-4E59-A3A9-F7B24A954555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93541DE-4799-4494-A558-C67FC257A62A}" type="pres">
      <dgm:prSet presAssocID="{97F23E26-49AD-4E59-A3A9-F7B24A954555}" presName="wedge2" presStyleLbl="node1" presStyleIdx="1" presStyleCnt="3"/>
      <dgm:spPr/>
    </dgm:pt>
    <dgm:pt modelId="{7C9D6D2A-9AB8-4A5F-B692-A55CB5CA6E26}" type="pres">
      <dgm:prSet presAssocID="{97F23E26-49AD-4E59-A3A9-F7B24A954555}" presName="dummy2a" presStyleCnt="0"/>
      <dgm:spPr/>
    </dgm:pt>
    <dgm:pt modelId="{29FE275E-CA1B-4DEF-A5BD-A9339512ECB9}" type="pres">
      <dgm:prSet presAssocID="{97F23E26-49AD-4E59-A3A9-F7B24A954555}" presName="dummy2b" presStyleCnt="0"/>
      <dgm:spPr/>
    </dgm:pt>
    <dgm:pt modelId="{AEDE50A8-0FF1-477C-8B75-CC9E145C2274}" type="pres">
      <dgm:prSet presAssocID="{97F23E26-49AD-4E59-A3A9-F7B24A954555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E235101-F8E6-46BF-992C-4851D81ABCFB}" type="pres">
      <dgm:prSet presAssocID="{97F23E26-49AD-4E59-A3A9-F7B24A954555}" presName="wedge3" presStyleLbl="node1" presStyleIdx="2" presStyleCnt="3"/>
      <dgm:spPr/>
    </dgm:pt>
    <dgm:pt modelId="{8FBD7CF6-CF2A-4C7C-9C72-FB1E0E47003A}" type="pres">
      <dgm:prSet presAssocID="{97F23E26-49AD-4E59-A3A9-F7B24A954555}" presName="dummy3a" presStyleCnt="0"/>
      <dgm:spPr/>
    </dgm:pt>
    <dgm:pt modelId="{471FACE3-82B3-4506-A3C1-41DECD7B898D}" type="pres">
      <dgm:prSet presAssocID="{97F23E26-49AD-4E59-A3A9-F7B24A954555}" presName="dummy3b" presStyleCnt="0"/>
      <dgm:spPr/>
    </dgm:pt>
    <dgm:pt modelId="{20DB7016-E897-41BA-BE09-85FEDE360EDB}" type="pres">
      <dgm:prSet presAssocID="{97F23E26-49AD-4E59-A3A9-F7B24A954555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51A34541-46DE-45C6-B831-07D94CA23A0D}" type="pres">
      <dgm:prSet presAssocID="{EE9B0B55-8F3F-4574-B561-75397D1F2446}" presName="arrowWedge1" presStyleLbl="fgSibTrans2D1" presStyleIdx="0" presStyleCnt="3"/>
      <dgm:spPr/>
    </dgm:pt>
    <dgm:pt modelId="{E13CFFF6-8D69-454C-B717-D2FF0D104384}" type="pres">
      <dgm:prSet presAssocID="{2B6F8634-3013-4123-B8AA-CE2838A3628D}" presName="arrowWedge2" presStyleLbl="fgSibTrans2D1" presStyleIdx="1" presStyleCnt="3"/>
      <dgm:spPr/>
    </dgm:pt>
    <dgm:pt modelId="{BD6A8130-E6D1-4B3F-9D87-395424580412}" type="pres">
      <dgm:prSet presAssocID="{C8A74662-2D10-447C-8349-60B9EB6BED92}" presName="arrowWedge3" presStyleLbl="fgSibTrans2D1" presStyleIdx="2" presStyleCnt="3"/>
      <dgm:spPr/>
    </dgm:pt>
  </dgm:ptLst>
  <dgm:cxnLst>
    <dgm:cxn modelId="{C9C99A29-4192-4EBB-8C3A-E14057B064AD}" srcId="{97F23E26-49AD-4E59-A3A9-F7B24A954555}" destId="{DD0364E7-2600-45FB-90E8-53D0292E024B}" srcOrd="1" destOrd="0" parTransId="{AA607EC5-A9CB-4D94-8D36-75166CEABDCD}" sibTransId="{2B6F8634-3013-4123-B8AA-CE2838A3628D}"/>
    <dgm:cxn modelId="{A885162F-36DD-4851-91E2-F4FFAE686644}" type="presOf" srcId="{BC3AB99C-7A70-4CFD-8A28-C123B84F5EB4}" destId="{20DB7016-E897-41BA-BE09-85FEDE360EDB}" srcOrd="1" destOrd="0" presId="urn:microsoft.com/office/officeart/2005/8/layout/cycle8"/>
    <dgm:cxn modelId="{478A1E50-5598-42E6-A106-BBBEBD1ABC84}" type="presOf" srcId="{CB4CA754-7909-45DE-A586-CEECCD4592FF}" destId="{26C12E3C-F489-4C15-A948-A95739299D08}" srcOrd="0" destOrd="0" presId="urn:microsoft.com/office/officeart/2005/8/layout/cycle8"/>
    <dgm:cxn modelId="{EAD5DF74-2C23-4B88-869A-E3F42242ADCC}" srcId="{97F23E26-49AD-4E59-A3A9-F7B24A954555}" destId="{CB4CA754-7909-45DE-A586-CEECCD4592FF}" srcOrd="0" destOrd="0" parTransId="{7058C5DB-45F3-4D8B-AE2A-B104E7A0C303}" sibTransId="{EE9B0B55-8F3F-4574-B561-75397D1F2446}"/>
    <dgm:cxn modelId="{1D7F967F-0BAF-49C4-894E-6E93BE41062F}" type="presOf" srcId="{CB4CA754-7909-45DE-A586-CEECCD4592FF}" destId="{CD272278-4F99-4EED-AC95-1B64D027CDEF}" srcOrd="1" destOrd="0" presId="urn:microsoft.com/office/officeart/2005/8/layout/cycle8"/>
    <dgm:cxn modelId="{7B591980-DCCA-485C-9CA8-7F237BDBC43C}" type="presOf" srcId="{DD0364E7-2600-45FB-90E8-53D0292E024B}" destId="{C93541DE-4799-4494-A558-C67FC257A62A}" srcOrd="0" destOrd="0" presId="urn:microsoft.com/office/officeart/2005/8/layout/cycle8"/>
    <dgm:cxn modelId="{88EE7FBB-7F74-49DE-B90C-8552E8653401}" srcId="{97F23E26-49AD-4E59-A3A9-F7B24A954555}" destId="{BC3AB99C-7A70-4CFD-8A28-C123B84F5EB4}" srcOrd="2" destOrd="0" parTransId="{6E8F2D72-C7E1-45E7-B065-D207168CA6BF}" sibTransId="{C8A74662-2D10-447C-8349-60B9EB6BED92}"/>
    <dgm:cxn modelId="{3C50D6C7-DBEA-4BE6-9992-D14651E487FB}" type="presOf" srcId="{BC3AB99C-7A70-4CFD-8A28-C123B84F5EB4}" destId="{0E235101-F8E6-46BF-992C-4851D81ABCFB}" srcOrd="0" destOrd="0" presId="urn:microsoft.com/office/officeart/2005/8/layout/cycle8"/>
    <dgm:cxn modelId="{9BB726E2-6CD3-4733-A586-FF76707EECE7}" type="presOf" srcId="{97F23E26-49AD-4E59-A3A9-F7B24A954555}" destId="{2B017640-3C13-430A-BB25-78E4A743D40E}" srcOrd="0" destOrd="0" presId="urn:microsoft.com/office/officeart/2005/8/layout/cycle8"/>
    <dgm:cxn modelId="{B74E37ED-7291-4865-A5EE-739F37EDAF23}" type="presOf" srcId="{DD0364E7-2600-45FB-90E8-53D0292E024B}" destId="{AEDE50A8-0FF1-477C-8B75-CC9E145C2274}" srcOrd="1" destOrd="0" presId="urn:microsoft.com/office/officeart/2005/8/layout/cycle8"/>
    <dgm:cxn modelId="{8E857E4C-BD4B-44C3-85BB-BB030C8FF7AA}" type="presParOf" srcId="{2B017640-3C13-430A-BB25-78E4A743D40E}" destId="{26C12E3C-F489-4C15-A948-A95739299D08}" srcOrd="0" destOrd="0" presId="urn:microsoft.com/office/officeart/2005/8/layout/cycle8"/>
    <dgm:cxn modelId="{FC6F3521-303C-4092-9B74-B0C1C6B48B29}" type="presParOf" srcId="{2B017640-3C13-430A-BB25-78E4A743D40E}" destId="{001DD20B-8588-4F20-9734-527B65CB0DC0}" srcOrd="1" destOrd="0" presId="urn:microsoft.com/office/officeart/2005/8/layout/cycle8"/>
    <dgm:cxn modelId="{D619695E-E867-486F-A3D7-588470792F0B}" type="presParOf" srcId="{2B017640-3C13-430A-BB25-78E4A743D40E}" destId="{35D0AA7C-906A-459C-AEA5-A78DF6B5501A}" srcOrd="2" destOrd="0" presId="urn:microsoft.com/office/officeart/2005/8/layout/cycle8"/>
    <dgm:cxn modelId="{213BC9FC-0452-4CB0-864D-A8FE530790D9}" type="presParOf" srcId="{2B017640-3C13-430A-BB25-78E4A743D40E}" destId="{CD272278-4F99-4EED-AC95-1B64D027CDEF}" srcOrd="3" destOrd="0" presId="urn:microsoft.com/office/officeart/2005/8/layout/cycle8"/>
    <dgm:cxn modelId="{2B8004E3-B1DF-4C54-8525-958BD8A9A662}" type="presParOf" srcId="{2B017640-3C13-430A-BB25-78E4A743D40E}" destId="{C93541DE-4799-4494-A558-C67FC257A62A}" srcOrd="4" destOrd="0" presId="urn:microsoft.com/office/officeart/2005/8/layout/cycle8"/>
    <dgm:cxn modelId="{B7E92B3C-5629-45D0-891B-23AC42D07F0B}" type="presParOf" srcId="{2B017640-3C13-430A-BB25-78E4A743D40E}" destId="{7C9D6D2A-9AB8-4A5F-B692-A55CB5CA6E26}" srcOrd="5" destOrd="0" presId="urn:microsoft.com/office/officeart/2005/8/layout/cycle8"/>
    <dgm:cxn modelId="{7B089860-B94C-4F99-8A69-95390EA5612B}" type="presParOf" srcId="{2B017640-3C13-430A-BB25-78E4A743D40E}" destId="{29FE275E-CA1B-4DEF-A5BD-A9339512ECB9}" srcOrd="6" destOrd="0" presId="urn:microsoft.com/office/officeart/2005/8/layout/cycle8"/>
    <dgm:cxn modelId="{413CC337-00B0-459A-AC70-0D024EA569E6}" type="presParOf" srcId="{2B017640-3C13-430A-BB25-78E4A743D40E}" destId="{AEDE50A8-0FF1-477C-8B75-CC9E145C2274}" srcOrd="7" destOrd="0" presId="urn:microsoft.com/office/officeart/2005/8/layout/cycle8"/>
    <dgm:cxn modelId="{75ECDB17-8A08-4AC0-9B6F-4F6AF8750262}" type="presParOf" srcId="{2B017640-3C13-430A-BB25-78E4A743D40E}" destId="{0E235101-F8E6-46BF-992C-4851D81ABCFB}" srcOrd="8" destOrd="0" presId="urn:microsoft.com/office/officeart/2005/8/layout/cycle8"/>
    <dgm:cxn modelId="{83A2D260-F75D-456C-8C51-5D4092F9978A}" type="presParOf" srcId="{2B017640-3C13-430A-BB25-78E4A743D40E}" destId="{8FBD7CF6-CF2A-4C7C-9C72-FB1E0E47003A}" srcOrd="9" destOrd="0" presId="urn:microsoft.com/office/officeart/2005/8/layout/cycle8"/>
    <dgm:cxn modelId="{6306FFB9-618B-4FCE-B217-8C291C8F4341}" type="presParOf" srcId="{2B017640-3C13-430A-BB25-78E4A743D40E}" destId="{471FACE3-82B3-4506-A3C1-41DECD7B898D}" srcOrd="10" destOrd="0" presId="urn:microsoft.com/office/officeart/2005/8/layout/cycle8"/>
    <dgm:cxn modelId="{2DB1400B-463E-4A6B-B6AB-BBFB678ED799}" type="presParOf" srcId="{2B017640-3C13-430A-BB25-78E4A743D40E}" destId="{20DB7016-E897-41BA-BE09-85FEDE360EDB}" srcOrd="11" destOrd="0" presId="urn:microsoft.com/office/officeart/2005/8/layout/cycle8"/>
    <dgm:cxn modelId="{7DBA6ED5-C4AF-47EC-A0AD-0A553D611E8C}" type="presParOf" srcId="{2B017640-3C13-430A-BB25-78E4A743D40E}" destId="{51A34541-46DE-45C6-B831-07D94CA23A0D}" srcOrd="12" destOrd="0" presId="urn:microsoft.com/office/officeart/2005/8/layout/cycle8"/>
    <dgm:cxn modelId="{3995873E-A662-41C2-BF41-0EDB80429585}" type="presParOf" srcId="{2B017640-3C13-430A-BB25-78E4A743D40E}" destId="{E13CFFF6-8D69-454C-B717-D2FF0D104384}" srcOrd="13" destOrd="0" presId="urn:microsoft.com/office/officeart/2005/8/layout/cycle8"/>
    <dgm:cxn modelId="{6B150603-891C-4807-B9C2-6C209D4DED29}" type="presParOf" srcId="{2B017640-3C13-430A-BB25-78E4A743D40E}" destId="{BD6A8130-E6D1-4B3F-9D87-395424580412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C12E3C-F489-4C15-A948-A95739299D08}">
      <dsp:nvSpPr>
        <dsp:cNvPr id="0" name=""/>
        <dsp:cNvSpPr/>
      </dsp:nvSpPr>
      <dsp:spPr>
        <a:xfrm>
          <a:off x="511732" y="241180"/>
          <a:ext cx="3116798" cy="3116798"/>
        </a:xfrm>
        <a:prstGeom prst="pie">
          <a:avLst>
            <a:gd name="adj1" fmla="val 16200000"/>
            <a:gd name="adj2" fmla="val 180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 err="1"/>
            <a:t>Get</a:t>
          </a:r>
          <a:r>
            <a:rPr lang="es-ES" sz="1600" kern="1200" dirty="0"/>
            <a:t> ideas</a:t>
          </a:r>
        </a:p>
      </dsp:txBody>
      <dsp:txXfrm>
        <a:off x="2154359" y="901645"/>
        <a:ext cx="1113142" cy="927618"/>
      </dsp:txXfrm>
    </dsp:sp>
    <dsp:sp modelId="{C93541DE-4799-4494-A558-C67FC257A62A}">
      <dsp:nvSpPr>
        <dsp:cNvPr id="0" name=""/>
        <dsp:cNvSpPr/>
      </dsp:nvSpPr>
      <dsp:spPr>
        <a:xfrm>
          <a:off x="447541" y="352495"/>
          <a:ext cx="3116798" cy="3116798"/>
        </a:xfrm>
        <a:prstGeom prst="pie">
          <a:avLst>
            <a:gd name="adj1" fmla="val 1800000"/>
            <a:gd name="adj2" fmla="val 9000000"/>
          </a:avLst>
        </a:prstGeom>
        <a:gradFill rotWithShape="0">
          <a:gsLst>
            <a:gs pos="0">
              <a:schemeClr val="accent5">
                <a:hueOff val="-2608712"/>
                <a:satOff val="-10536"/>
                <a:lumOff val="-2942"/>
                <a:alphaOff val="0"/>
                <a:shade val="51000"/>
                <a:satMod val="130000"/>
              </a:schemeClr>
            </a:gs>
            <a:gs pos="80000">
              <a:schemeClr val="accent5">
                <a:hueOff val="-2608712"/>
                <a:satOff val="-10536"/>
                <a:lumOff val="-2942"/>
                <a:alphaOff val="0"/>
                <a:shade val="93000"/>
                <a:satMod val="130000"/>
              </a:schemeClr>
            </a:gs>
            <a:gs pos="100000">
              <a:schemeClr val="accent5">
                <a:hueOff val="-2608712"/>
                <a:satOff val="-10536"/>
                <a:lumOff val="-294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 err="1"/>
            <a:t>Implement</a:t>
          </a:r>
          <a:r>
            <a:rPr lang="es-ES" sz="1600" kern="1200" dirty="0"/>
            <a:t> </a:t>
          </a:r>
          <a:r>
            <a:rPr lang="es-ES" sz="1600" kern="1200" dirty="0" err="1"/>
            <a:t>them</a:t>
          </a:r>
          <a:endParaRPr lang="es-ES" sz="1600" kern="1200" dirty="0"/>
        </a:p>
      </dsp:txBody>
      <dsp:txXfrm>
        <a:off x="1189636" y="2374703"/>
        <a:ext cx="1669713" cy="816304"/>
      </dsp:txXfrm>
    </dsp:sp>
    <dsp:sp modelId="{0E235101-F8E6-46BF-992C-4851D81ABCFB}">
      <dsp:nvSpPr>
        <dsp:cNvPr id="0" name=""/>
        <dsp:cNvSpPr/>
      </dsp:nvSpPr>
      <dsp:spPr>
        <a:xfrm>
          <a:off x="383350" y="241180"/>
          <a:ext cx="3116798" cy="3116798"/>
        </a:xfrm>
        <a:prstGeom prst="pie">
          <a:avLst>
            <a:gd name="adj1" fmla="val 9000000"/>
            <a:gd name="adj2" fmla="val 16200000"/>
          </a:avLst>
        </a:prstGeom>
        <a:gradFill rotWithShape="0">
          <a:gsLst>
            <a:gs pos="0">
              <a:schemeClr val="accent5">
                <a:hueOff val="-5217423"/>
                <a:satOff val="-21072"/>
                <a:lumOff val="-5883"/>
                <a:alphaOff val="0"/>
                <a:shade val="51000"/>
                <a:satMod val="130000"/>
              </a:schemeClr>
            </a:gs>
            <a:gs pos="80000">
              <a:schemeClr val="accent5">
                <a:hueOff val="-5217423"/>
                <a:satOff val="-21072"/>
                <a:lumOff val="-5883"/>
                <a:alphaOff val="0"/>
                <a:shade val="93000"/>
                <a:satMod val="130000"/>
              </a:schemeClr>
            </a:gs>
            <a:gs pos="100000">
              <a:schemeClr val="accent5">
                <a:hueOff val="-5217423"/>
                <a:satOff val="-21072"/>
                <a:lumOff val="-588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 err="1"/>
            <a:t>Experiment</a:t>
          </a:r>
          <a:endParaRPr lang="es-ES" sz="1600" kern="1200" dirty="0"/>
        </a:p>
      </dsp:txBody>
      <dsp:txXfrm>
        <a:off x="744379" y="901645"/>
        <a:ext cx="1113142" cy="927618"/>
      </dsp:txXfrm>
    </dsp:sp>
    <dsp:sp modelId="{51A34541-46DE-45C6-B831-07D94CA23A0D}">
      <dsp:nvSpPr>
        <dsp:cNvPr id="0" name=""/>
        <dsp:cNvSpPr/>
      </dsp:nvSpPr>
      <dsp:spPr>
        <a:xfrm>
          <a:off x="319045" y="48236"/>
          <a:ext cx="3502687" cy="3502687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3CFFF6-8D69-454C-B717-D2FF0D104384}">
      <dsp:nvSpPr>
        <dsp:cNvPr id="0" name=""/>
        <dsp:cNvSpPr/>
      </dsp:nvSpPr>
      <dsp:spPr>
        <a:xfrm>
          <a:off x="254596" y="159353"/>
          <a:ext cx="3502687" cy="3502687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gradFill rotWithShape="0">
          <a:gsLst>
            <a:gs pos="0">
              <a:schemeClr val="accent5">
                <a:hueOff val="-2608712"/>
                <a:satOff val="-10536"/>
                <a:lumOff val="-2942"/>
                <a:alphaOff val="0"/>
                <a:shade val="51000"/>
                <a:satMod val="130000"/>
              </a:schemeClr>
            </a:gs>
            <a:gs pos="80000">
              <a:schemeClr val="accent5">
                <a:hueOff val="-2608712"/>
                <a:satOff val="-10536"/>
                <a:lumOff val="-2942"/>
                <a:alphaOff val="0"/>
                <a:shade val="93000"/>
                <a:satMod val="130000"/>
              </a:schemeClr>
            </a:gs>
            <a:gs pos="100000">
              <a:schemeClr val="accent5">
                <a:hueOff val="-2608712"/>
                <a:satOff val="-10536"/>
                <a:lumOff val="-294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D6A8130-E6D1-4B3F-9D87-395424580412}">
      <dsp:nvSpPr>
        <dsp:cNvPr id="0" name=""/>
        <dsp:cNvSpPr/>
      </dsp:nvSpPr>
      <dsp:spPr>
        <a:xfrm>
          <a:off x="190148" y="48236"/>
          <a:ext cx="3502687" cy="3502687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gradFill rotWithShape="0">
          <a:gsLst>
            <a:gs pos="0">
              <a:schemeClr val="accent5">
                <a:hueOff val="-5217423"/>
                <a:satOff val="-21072"/>
                <a:lumOff val="-5883"/>
                <a:alphaOff val="0"/>
                <a:shade val="51000"/>
                <a:satMod val="130000"/>
              </a:schemeClr>
            </a:gs>
            <a:gs pos="80000">
              <a:schemeClr val="accent5">
                <a:hueOff val="-5217423"/>
                <a:satOff val="-21072"/>
                <a:lumOff val="-5883"/>
                <a:alphaOff val="0"/>
                <a:shade val="93000"/>
                <a:satMod val="130000"/>
              </a:schemeClr>
            </a:gs>
            <a:gs pos="100000">
              <a:schemeClr val="accent5">
                <a:hueOff val="-5217423"/>
                <a:satOff val="-21072"/>
                <a:lumOff val="-588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1C0EDC-3B04-4D43-AC98-A606493C474D}" type="datetimeFigureOut">
              <a:rPr lang="en-US" sz="1000" smtClean="0">
                <a:latin typeface="Arial" pitchFamily="34" charset="0"/>
                <a:cs typeface="Arial" pitchFamily="34" charset="0"/>
              </a:rPr>
              <a:pPr/>
              <a:t>2/15/2019</a:t>
            </a:fld>
            <a:endParaRPr lang="en-US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sz="800" cap="all">
                <a:solidFill>
                  <a:srgbClr val="939598"/>
                </a:solidFill>
                <a:latin typeface="Arial" pitchFamily="34" charset="0"/>
                <a:cs typeface="Arial" pitchFamily="34" charset="0"/>
              </a:rPr>
              <a:t>2011 LENOVO CONFIDENTIAL.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7F3538-DD9D-4F25-8311-592750C50641}" type="slidenum">
              <a:rPr lang="en-US" sz="800" smtClean="0">
                <a:latin typeface="Arial" pitchFamily="34" charset="0"/>
                <a:cs typeface="Arial" pitchFamily="34" charset="0"/>
              </a:rPr>
              <a:pPr/>
              <a:t>‹#›</a:t>
            </a:fld>
            <a:endParaRPr lang="en-US" sz="8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155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F23CF275-28B3-497F-9AED-85D5F023BA5C}" type="datetimeFigureOut">
              <a:rPr lang="en-US" smtClean="0"/>
              <a:pPr/>
              <a:t>2/15/2019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z="800" cap="all">
                <a:solidFill>
                  <a:srgbClr val="939598"/>
                </a:solidFill>
              </a:rPr>
              <a:t>2011 LENOVO CONFIDENTIAL.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latin typeface="Arial" pitchFamily="34" charset="0"/>
                <a:cs typeface="Arial" pitchFamily="34" charset="0"/>
              </a:defRPr>
            </a:lvl1pPr>
          </a:lstStyle>
          <a:p>
            <a:fld id="{4AED87EB-65D7-4500-873C-410831173A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313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617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533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09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 userDrawn="1"/>
        </p:nvSpPr>
        <p:spPr>
          <a:xfrm>
            <a:off x="0" y="6400799"/>
            <a:ext cx="12188825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itle 16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556029" y="793610"/>
            <a:ext cx="11098415" cy="1308100"/>
          </a:xfrm>
          <a:prstGeom prst="rect">
            <a:avLst/>
          </a:prstGeom>
        </p:spPr>
        <p:txBody>
          <a:bodyPr lIns="0" tIns="60949" rIns="121899" bIns="60949" anchor="t" anchorCtr="0"/>
          <a:lstStyle>
            <a:lvl1pPr marL="0" algn="l" defTabSz="1218987" rtl="0" eaLnBrk="1" latinLnBrk="0" hangingPunct="1">
              <a:lnSpc>
                <a:spcPts val="7000"/>
              </a:lnSpc>
              <a:spcBef>
                <a:spcPct val="0"/>
              </a:spcBef>
              <a:buNone/>
              <a:defRPr lang="en-US" sz="6000" b="1" kern="1200" cap="none" spc="-15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ca-ES" noProof="0" err="1"/>
              <a:t>Title</a:t>
            </a:r>
            <a:endParaRPr lang="ca-ES"/>
          </a:p>
        </p:txBody>
      </p:sp>
      <p:sp>
        <p:nvSpPr>
          <p:cNvPr id="55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556029" y="6400799"/>
            <a:ext cx="4239906" cy="457200"/>
          </a:xfrm>
          <a:prstGeom prst="rect">
            <a:avLst/>
          </a:prstGeom>
          <a:ln>
            <a:noFill/>
          </a:ln>
        </p:spPr>
        <p:txBody>
          <a:bodyPr lIns="144000" tIns="0" rIns="0" bIns="0" anchor="ctr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cap="none" spc="0" baseline="0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a-ES" noProof="0" err="1"/>
              <a:t>Presenter</a:t>
            </a:r>
            <a:r>
              <a:rPr lang="ca-ES" noProof="0"/>
              <a:t> </a:t>
            </a:r>
            <a:r>
              <a:rPr lang="ca-ES" noProof="0" err="1"/>
              <a:t>name</a:t>
            </a:r>
            <a:endParaRPr lang="ca-ES" noProof="0"/>
          </a:p>
        </p:txBody>
      </p:sp>
      <p:sp>
        <p:nvSpPr>
          <p:cNvPr id="7" name="CuadroTexto 6"/>
          <p:cNvSpPr txBox="1"/>
          <p:nvPr userDrawn="1"/>
        </p:nvSpPr>
        <p:spPr>
          <a:xfrm>
            <a:off x="556029" y="317749"/>
            <a:ext cx="2760200" cy="4572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a-ES" b="1"/>
              <a:t>MAI</a:t>
            </a:r>
            <a:r>
              <a:rPr lang="ca-ES"/>
              <a:t> </a:t>
            </a:r>
            <a:r>
              <a:rPr lang="ca-ES" b="1" err="1">
                <a:solidFill>
                  <a:schemeClr val="accent2"/>
                </a:solidFill>
                <a:latin typeface="+mn-lt"/>
              </a:rPr>
              <a:t>Deep</a:t>
            </a:r>
            <a:r>
              <a:rPr lang="ca-ES" b="1">
                <a:solidFill>
                  <a:schemeClr val="accent2"/>
                </a:solidFill>
                <a:latin typeface="+mn-lt"/>
              </a:rPr>
              <a:t> </a:t>
            </a:r>
            <a:r>
              <a:rPr lang="ca-ES" b="1" err="1">
                <a:solidFill>
                  <a:schemeClr val="accent2"/>
                </a:solidFill>
                <a:latin typeface="+mn-lt"/>
              </a:rPr>
              <a:t>Learning</a:t>
            </a:r>
            <a:endParaRPr lang="en-US" b="1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28" name="Imatg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591" y="6417263"/>
            <a:ext cx="1798064" cy="44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037264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op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061791" y="0"/>
            <a:ext cx="81270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606489" y="733166"/>
            <a:ext cx="3455301" cy="194472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 defTabSz="1218987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US" sz="4800" b="1" kern="1200" cap="none" spc="-15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/>
              <a:t>Section Header</a:t>
            </a:r>
            <a:br>
              <a:rPr lang="en-US"/>
            </a:br>
            <a:r>
              <a:rPr lang="en-US"/>
              <a:t>3linesp</a:t>
            </a:r>
          </a:p>
        </p:txBody>
      </p:sp>
    </p:spTree>
    <p:extLst>
      <p:ext uri="{BB962C8B-B14F-4D97-AF65-F5344CB8AC3E}">
        <p14:creationId xmlns:p14="http://schemas.microsoft.com/office/powerpoint/2010/main" val="795988044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ullets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06489" y="3006011"/>
            <a:ext cx="3455300" cy="26965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Tx/>
              <a:buNone/>
              <a:defRPr sz="1600" b="1" baseline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609494" indent="0">
              <a:buNone/>
              <a:defRPr/>
            </a:lvl2pPr>
            <a:lvl3pPr marL="1218986" indent="0">
              <a:buNone/>
              <a:defRPr/>
            </a:lvl3pPr>
            <a:lvl4pPr marL="1828480" indent="0">
              <a:buNone/>
              <a:defRPr/>
            </a:lvl4pPr>
            <a:lvl5pPr marL="2437973" indent="0">
              <a:buNone/>
              <a:defRPr/>
            </a:lvl5pPr>
          </a:lstStyle>
          <a:p>
            <a:pPr lvl="0"/>
            <a:r>
              <a:rPr lang="en-US"/>
              <a:t>Subsection 1</a:t>
            </a:r>
          </a:p>
          <a:p>
            <a:pPr lvl="0"/>
            <a:r>
              <a:rPr lang="en-US"/>
              <a:t>Subsection 2</a:t>
            </a:r>
          </a:p>
          <a:p>
            <a:pPr lvl="0"/>
            <a:r>
              <a:rPr lang="en-US"/>
              <a:t>Subsection 3</a:t>
            </a:r>
          </a:p>
        </p:txBody>
      </p:sp>
      <p:sp>
        <p:nvSpPr>
          <p:cNvPr id="11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606489" y="733166"/>
            <a:ext cx="3455301" cy="194472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 defTabSz="1218987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US" sz="4800" b="1" kern="1200" cap="none" spc="-15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/>
              <a:t>Section Header</a:t>
            </a:r>
            <a:br>
              <a:rPr lang="en-US"/>
            </a:br>
            <a:r>
              <a:rPr lang="en-US"/>
              <a:t>3linesp</a:t>
            </a:r>
          </a:p>
        </p:txBody>
      </p:sp>
      <p:cxnSp>
        <p:nvCxnSpPr>
          <p:cNvPr id="12" name="Conector recto 11"/>
          <p:cNvCxnSpPr/>
          <p:nvPr userDrawn="1"/>
        </p:nvCxnSpPr>
        <p:spPr>
          <a:xfrm>
            <a:off x="4061790" y="0"/>
            <a:ext cx="0" cy="685800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1812324" y="5702559"/>
            <a:ext cx="2249465" cy="1155441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Tx/>
              <a:buNone/>
              <a:defRPr sz="1600" b="1" baseline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609494" indent="0">
              <a:buNone/>
              <a:defRPr/>
            </a:lvl2pPr>
            <a:lvl3pPr marL="1218986" indent="0">
              <a:buNone/>
              <a:defRPr/>
            </a:lvl3pPr>
            <a:lvl4pPr marL="1828480" indent="0">
              <a:buNone/>
              <a:defRPr/>
            </a:lvl4pPr>
            <a:lvl5pPr marL="2437973" indent="0">
              <a:buNone/>
              <a:defRPr/>
            </a:lvl5pPr>
          </a:lstStyle>
          <a:p>
            <a:pPr lvl="0"/>
            <a:r>
              <a:rPr lang="en-US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801062363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op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606488" y="2751437"/>
            <a:ext cx="3455301" cy="1524002"/>
          </a:xfrm>
          <a:prstGeom prst="rect">
            <a:avLst/>
          </a:prstGeom>
        </p:spPr>
        <p:txBody>
          <a:bodyPr/>
          <a:lstStyle>
            <a:lvl2pPr marL="609494" indent="0" algn="r">
              <a:spcBef>
                <a:spcPts val="0"/>
              </a:spcBef>
              <a:buNone/>
              <a:defRPr sz="2400"/>
            </a:lvl2pPr>
          </a:lstStyle>
          <a:p>
            <a:pPr lvl="1"/>
            <a:r>
              <a:rPr lang="ca-ES" b="1" err="1">
                <a:solidFill>
                  <a:schemeClr val="accent2"/>
                </a:solidFill>
              </a:rPr>
              <a:t>Subtitle</a:t>
            </a:r>
            <a:endParaRPr lang="ca-ES" b="1">
              <a:solidFill>
                <a:schemeClr val="accent2"/>
              </a:solidFill>
            </a:endParaRPr>
          </a:p>
          <a:p>
            <a:pPr lvl="1"/>
            <a:r>
              <a:rPr lang="ca-ES" b="1">
                <a:solidFill>
                  <a:schemeClr val="accent2"/>
                </a:solidFill>
              </a:rPr>
              <a:t>3</a:t>
            </a:r>
          </a:p>
          <a:p>
            <a:pPr lvl="1"/>
            <a:r>
              <a:rPr lang="ca-ES" b="1">
                <a:solidFill>
                  <a:schemeClr val="accent2"/>
                </a:solidFill>
              </a:rPr>
              <a:t>Or</a:t>
            </a:r>
          </a:p>
          <a:p>
            <a:pPr lvl="1"/>
            <a:r>
              <a:rPr lang="ca-ES" b="1">
                <a:solidFill>
                  <a:schemeClr val="accent2"/>
                </a:solidFill>
              </a:rPr>
              <a:t>4 </a:t>
            </a:r>
            <a:r>
              <a:rPr lang="ca-ES" b="1" err="1">
                <a:solidFill>
                  <a:schemeClr val="accent2"/>
                </a:solidFill>
              </a:rPr>
              <a:t>lines</a:t>
            </a:r>
            <a:endParaRPr lang="en-US"/>
          </a:p>
        </p:txBody>
      </p:sp>
      <p:sp>
        <p:nvSpPr>
          <p:cNvPr id="15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606489" y="733166"/>
            <a:ext cx="3455301" cy="194472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 defTabSz="1218987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US" sz="4800" b="1" kern="1200" cap="none" spc="-15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/>
              <a:t>Section Header</a:t>
            </a:r>
            <a:br>
              <a:rPr lang="en-US"/>
            </a:br>
            <a:r>
              <a:rPr lang="en-US"/>
              <a:t>3linesp</a:t>
            </a:r>
          </a:p>
        </p:txBody>
      </p:sp>
    </p:spTree>
    <p:extLst>
      <p:ext uri="{BB962C8B-B14F-4D97-AF65-F5344CB8AC3E}">
        <p14:creationId xmlns:p14="http://schemas.microsoft.com/office/powerpoint/2010/main" val="292997643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Middl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606489" y="1855529"/>
            <a:ext cx="3455301" cy="194472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 defTabSz="1218987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US" sz="4800" b="1" kern="1200" cap="none" spc="-15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/>
              <a:t>Section Header</a:t>
            </a:r>
            <a:br>
              <a:rPr lang="en-US"/>
            </a:br>
            <a:r>
              <a:rPr lang="en-US"/>
              <a:t>3linesp</a:t>
            </a:r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061791" y="0"/>
            <a:ext cx="81270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Marcador de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606487" y="3873800"/>
            <a:ext cx="3455301" cy="1524002"/>
          </a:xfrm>
          <a:prstGeom prst="rect">
            <a:avLst/>
          </a:prstGeom>
        </p:spPr>
        <p:txBody>
          <a:bodyPr/>
          <a:lstStyle>
            <a:lvl2pPr marL="609494" indent="0" algn="r">
              <a:spcBef>
                <a:spcPts val="0"/>
              </a:spcBef>
              <a:buNone/>
              <a:defRPr sz="2400"/>
            </a:lvl2pPr>
          </a:lstStyle>
          <a:p>
            <a:pPr lvl="1"/>
            <a:r>
              <a:rPr lang="ca-ES" b="1" err="1">
                <a:solidFill>
                  <a:schemeClr val="accent2"/>
                </a:solidFill>
              </a:rPr>
              <a:t>Subtitle</a:t>
            </a:r>
            <a:endParaRPr lang="ca-ES" b="1">
              <a:solidFill>
                <a:schemeClr val="accent2"/>
              </a:solidFill>
            </a:endParaRPr>
          </a:p>
          <a:p>
            <a:pPr lvl="1"/>
            <a:r>
              <a:rPr lang="ca-ES" b="1">
                <a:solidFill>
                  <a:schemeClr val="accent2"/>
                </a:solidFill>
              </a:rPr>
              <a:t>3</a:t>
            </a:r>
          </a:p>
          <a:p>
            <a:pPr lvl="1"/>
            <a:r>
              <a:rPr lang="ca-ES" b="1">
                <a:solidFill>
                  <a:schemeClr val="accent2"/>
                </a:solidFill>
              </a:rPr>
              <a:t>Or</a:t>
            </a:r>
          </a:p>
          <a:p>
            <a:pPr lvl="1"/>
            <a:r>
              <a:rPr lang="ca-ES" b="1">
                <a:solidFill>
                  <a:schemeClr val="accent2"/>
                </a:solidFill>
              </a:rPr>
              <a:t>4 </a:t>
            </a:r>
            <a:r>
              <a:rPr lang="ca-ES" b="1" err="1">
                <a:solidFill>
                  <a:schemeClr val="accent2"/>
                </a:solidFill>
              </a:rPr>
              <a:t>lines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56354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Middle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606489" y="1855529"/>
            <a:ext cx="3455301" cy="194472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 defTabSz="1218987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US" sz="4800" b="1" kern="1200" cap="none" spc="-15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/>
              <a:t>Section Header</a:t>
            </a:r>
            <a:br>
              <a:rPr lang="en-US"/>
            </a:br>
            <a:r>
              <a:rPr lang="en-US"/>
              <a:t>3linesp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606487" y="3873800"/>
            <a:ext cx="3455301" cy="1524002"/>
          </a:xfrm>
          <a:prstGeom prst="rect">
            <a:avLst/>
          </a:prstGeom>
        </p:spPr>
        <p:txBody>
          <a:bodyPr/>
          <a:lstStyle>
            <a:lvl2pPr marL="609494" indent="0" algn="r">
              <a:spcBef>
                <a:spcPts val="0"/>
              </a:spcBef>
              <a:buNone/>
              <a:defRPr sz="2400"/>
            </a:lvl2pPr>
          </a:lstStyle>
          <a:p>
            <a:pPr lvl="1"/>
            <a:r>
              <a:rPr lang="ca-ES" b="1" err="1">
                <a:solidFill>
                  <a:schemeClr val="accent2"/>
                </a:solidFill>
              </a:rPr>
              <a:t>Subtitle</a:t>
            </a:r>
            <a:endParaRPr lang="ca-ES" b="1">
              <a:solidFill>
                <a:schemeClr val="accent2"/>
              </a:solidFill>
            </a:endParaRPr>
          </a:p>
          <a:p>
            <a:pPr lvl="1"/>
            <a:r>
              <a:rPr lang="ca-ES" b="1">
                <a:solidFill>
                  <a:schemeClr val="accent2"/>
                </a:solidFill>
              </a:rPr>
              <a:t>3</a:t>
            </a:r>
          </a:p>
          <a:p>
            <a:pPr lvl="1"/>
            <a:r>
              <a:rPr lang="ca-ES" b="1">
                <a:solidFill>
                  <a:schemeClr val="accent2"/>
                </a:solidFill>
              </a:rPr>
              <a:t>Or</a:t>
            </a:r>
          </a:p>
          <a:p>
            <a:pPr lvl="1"/>
            <a:r>
              <a:rPr lang="ca-ES" b="1">
                <a:solidFill>
                  <a:schemeClr val="accent2"/>
                </a:solidFill>
              </a:rPr>
              <a:t>4 </a:t>
            </a:r>
            <a:r>
              <a:rPr lang="ca-ES" b="1" err="1">
                <a:solidFill>
                  <a:schemeClr val="accent2"/>
                </a:solidFill>
              </a:rPr>
              <a:t>lines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272832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2379982" y="2996375"/>
            <a:ext cx="964154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a-ES" sz="15000" b="1" kern="0" spc="-400" baseline="0" noProof="0" err="1">
                <a:solidFill>
                  <a:schemeClr val="tx1"/>
                </a:solidFill>
                <a:latin typeface="+mj-lt"/>
                <a:cs typeface="Arial" pitchFamily="34" charset="0"/>
              </a:rPr>
              <a:t>Thanks</a:t>
            </a:r>
            <a:endParaRPr lang="ca-ES" sz="15000" b="1" kern="0" spc="-400" baseline="0" noProof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588462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ca-E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5" name="Imatg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206355" y="2693504"/>
            <a:ext cx="6001171" cy="1470991"/>
          </a:xfrm>
          <a:prstGeom prst="rect">
            <a:avLst/>
          </a:prstGeom>
        </p:spPr>
      </p:pic>
      <p:sp>
        <p:nvSpPr>
          <p:cNvPr id="6" name="QuadreDeText 5"/>
          <p:cNvSpPr txBox="1"/>
          <p:nvPr userDrawn="1"/>
        </p:nvSpPr>
        <p:spPr>
          <a:xfrm>
            <a:off x="8653295" y="5216861"/>
            <a:ext cx="3368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ca-ES" sz="2800" b="1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mail@domain.com</a:t>
            </a:r>
          </a:p>
        </p:txBody>
      </p:sp>
    </p:spTree>
    <p:extLst>
      <p:ext uri="{BB962C8B-B14F-4D97-AF65-F5344CB8AC3E}">
        <p14:creationId xmlns:p14="http://schemas.microsoft.com/office/powerpoint/2010/main" val="1651938755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06489" y="3006011"/>
            <a:ext cx="3455300" cy="26965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Tx/>
              <a:buNone/>
              <a:defRPr sz="1600" b="1" baseline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609494" indent="0">
              <a:buNone/>
              <a:defRPr/>
            </a:lvl2pPr>
            <a:lvl3pPr marL="1218986" indent="0">
              <a:buNone/>
              <a:defRPr/>
            </a:lvl3pPr>
            <a:lvl4pPr marL="1828480" indent="0">
              <a:buNone/>
              <a:defRPr/>
            </a:lvl4pPr>
            <a:lvl5pPr marL="2437973" indent="0">
              <a:buNone/>
              <a:defRPr/>
            </a:lvl5pPr>
          </a:lstStyle>
          <a:p>
            <a:pPr lvl="0"/>
            <a:r>
              <a:rPr lang="en-US" dirty="0"/>
              <a:t>Subsection 1</a:t>
            </a:r>
          </a:p>
          <a:p>
            <a:pPr lvl="0"/>
            <a:r>
              <a:rPr lang="en-US" dirty="0"/>
              <a:t>Subsection 2</a:t>
            </a:r>
          </a:p>
          <a:p>
            <a:pPr lvl="0"/>
            <a:r>
              <a:rPr lang="en-US" dirty="0"/>
              <a:t>Subsection 3</a:t>
            </a:r>
          </a:p>
        </p:txBody>
      </p:sp>
      <p:sp>
        <p:nvSpPr>
          <p:cNvPr id="11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606489" y="733166"/>
            <a:ext cx="3455301" cy="194472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 defTabSz="1218987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US" sz="4800" b="1" kern="1200" cap="none" spc="-15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Section Header</a:t>
            </a:r>
            <a:br>
              <a:rPr lang="en-US" dirty="0"/>
            </a:br>
            <a:r>
              <a:rPr lang="en-US" dirty="0"/>
              <a:t>3linesp</a:t>
            </a:r>
          </a:p>
        </p:txBody>
      </p:sp>
      <p:cxnSp>
        <p:nvCxnSpPr>
          <p:cNvPr id="12" name="Conector recto 11"/>
          <p:cNvCxnSpPr/>
          <p:nvPr userDrawn="1"/>
        </p:nvCxnSpPr>
        <p:spPr>
          <a:xfrm>
            <a:off x="4061790" y="0"/>
            <a:ext cx="0" cy="685800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1812324" y="5702559"/>
            <a:ext cx="2249465" cy="1155441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Tx/>
              <a:buNone/>
              <a:defRPr sz="1600" b="1" baseline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609494" indent="0">
              <a:buNone/>
              <a:defRPr/>
            </a:lvl2pPr>
            <a:lvl3pPr marL="1218986" indent="0">
              <a:buNone/>
              <a:defRPr/>
            </a:lvl3pPr>
            <a:lvl4pPr marL="1828480" indent="0">
              <a:buNone/>
              <a:defRPr/>
            </a:lvl4pPr>
            <a:lvl5pPr marL="2437973" indent="0">
              <a:buNone/>
              <a:defRPr/>
            </a:lvl5pPr>
          </a:lstStyle>
          <a:p>
            <a:pPr lvl="0"/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425899479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81232" y="3006011"/>
            <a:ext cx="3880557" cy="26965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Tx/>
              <a:buNone/>
              <a:defRPr sz="1600" b="1" baseline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609494" indent="0">
              <a:buNone/>
              <a:defRPr/>
            </a:lvl2pPr>
            <a:lvl3pPr marL="1218986" indent="0">
              <a:buNone/>
              <a:defRPr/>
            </a:lvl3pPr>
            <a:lvl4pPr marL="1828480" indent="0">
              <a:buNone/>
              <a:defRPr/>
            </a:lvl4pPr>
            <a:lvl5pPr marL="2437973" indent="0">
              <a:buNone/>
              <a:defRPr/>
            </a:lvl5pPr>
          </a:lstStyle>
          <a:p>
            <a:pPr lvl="0"/>
            <a:r>
              <a:rPr lang="en-US"/>
              <a:t>Subsection 1</a:t>
            </a:r>
          </a:p>
          <a:p>
            <a:pPr lvl="0"/>
            <a:r>
              <a:rPr lang="en-US"/>
              <a:t>Subsection 2</a:t>
            </a:r>
          </a:p>
          <a:p>
            <a:pPr lvl="0"/>
            <a:r>
              <a:rPr lang="en-US"/>
              <a:t>Subsection 3</a:t>
            </a:r>
          </a:p>
        </p:txBody>
      </p:sp>
      <p:sp>
        <p:nvSpPr>
          <p:cNvPr id="11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606489" y="733166"/>
            <a:ext cx="3455301" cy="194472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 defTabSz="1218987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US" sz="4800" b="1" kern="1200" cap="none" spc="-15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/>
              <a:t>Section Header</a:t>
            </a:r>
            <a:br>
              <a:rPr lang="en-US"/>
            </a:br>
            <a:r>
              <a:rPr lang="en-US"/>
              <a:t>3linesp</a:t>
            </a:r>
          </a:p>
        </p:txBody>
      </p:sp>
      <p:cxnSp>
        <p:nvCxnSpPr>
          <p:cNvPr id="12" name="Conector recto 11"/>
          <p:cNvCxnSpPr/>
          <p:nvPr userDrawn="1"/>
        </p:nvCxnSpPr>
        <p:spPr>
          <a:xfrm>
            <a:off x="4061790" y="0"/>
            <a:ext cx="0" cy="685800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1812324" y="5702559"/>
            <a:ext cx="2249465" cy="1155441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Tx/>
              <a:buNone/>
              <a:defRPr sz="1600" b="1" baseline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609494" indent="0">
              <a:buNone/>
              <a:defRPr/>
            </a:lvl2pPr>
            <a:lvl3pPr marL="1218986" indent="0">
              <a:buNone/>
              <a:defRPr/>
            </a:lvl3pPr>
            <a:lvl4pPr marL="1828480" indent="0">
              <a:buNone/>
              <a:defRPr/>
            </a:lvl4pPr>
            <a:lvl5pPr marL="2437973" indent="0">
              <a:buNone/>
              <a:defRPr/>
            </a:lvl5pPr>
          </a:lstStyle>
          <a:p>
            <a:pPr lvl="0"/>
            <a:r>
              <a:rPr lang="en-US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381487220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ullet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606489" y="733166"/>
            <a:ext cx="3455301" cy="194472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 defTabSz="1218987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US" sz="4800" b="1" kern="1200" cap="none" spc="-15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/>
              <a:t>Section Header</a:t>
            </a:r>
            <a:br>
              <a:rPr lang="en-US"/>
            </a:br>
            <a:r>
              <a:rPr lang="en-US"/>
              <a:t>3linesp</a:t>
            </a:r>
          </a:p>
        </p:txBody>
      </p:sp>
      <p:cxnSp>
        <p:nvCxnSpPr>
          <p:cNvPr id="12" name="Conector recto 11"/>
          <p:cNvCxnSpPr/>
          <p:nvPr userDrawn="1"/>
        </p:nvCxnSpPr>
        <p:spPr>
          <a:xfrm>
            <a:off x="4061790" y="0"/>
            <a:ext cx="0" cy="685800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4315120" y="331948"/>
            <a:ext cx="7181462" cy="447871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Tx/>
              <a:buNone/>
              <a:defRPr sz="3200" b="1" baseline="0">
                <a:solidFill>
                  <a:schemeClr val="accent2"/>
                </a:solidFill>
                <a:latin typeface="+mn-lt"/>
                <a:ea typeface="Verdana" panose="020B0604030504040204" pitchFamily="34" charset="0"/>
              </a:defRPr>
            </a:lvl1pPr>
            <a:lvl2pPr marL="609494" indent="0">
              <a:buNone/>
              <a:defRPr/>
            </a:lvl2pPr>
            <a:lvl3pPr marL="1218986" indent="0">
              <a:buNone/>
              <a:defRPr/>
            </a:lvl3pPr>
            <a:lvl4pPr marL="1828480" indent="0">
              <a:buNone/>
              <a:defRPr/>
            </a:lvl4pPr>
            <a:lvl5pPr marL="2437973" indent="0">
              <a:buNone/>
              <a:defRPr/>
            </a:lvl5pPr>
          </a:lstStyle>
          <a:p>
            <a:pPr lvl="0"/>
            <a:r>
              <a:rPr lang="en-US"/>
              <a:t>Subsection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812324" y="5702559"/>
            <a:ext cx="2249465" cy="1155441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Tx/>
              <a:buNone/>
              <a:defRPr sz="1600" b="1" baseline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609494" indent="0">
              <a:buNone/>
              <a:defRPr/>
            </a:lvl2pPr>
            <a:lvl3pPr marL="1218986" indent="0">
              <a:buNone/>
              <a:defRPr/>
            </a:lvl3pPr>
            <a:lvl4pPr marL="1828480" indent="0">
              <a:buNone/>
              <a:defRPr/>
            </a:lvl4pPr>
            <a:lvl5pPr marL="2437973" indent="0">
              <a:buNone/>
              <a:defRPr/>
            </a:lvl5pPr>
          </a:lstStyle>
          <a:p>
            <a:pPr lvl="0"/>
            <a:r>
              <a:rPr lang="en-US"/>
              <a:t>References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81232" y="3006011"/>
            <a:ext cx="3880557" cy="26965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Tx/>
              <a:buNone/>
              <a:defRPr sz="1600" b="1" baseline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609494" indent="0">
              <a:buNone/>
              <a:defRPr/>
            </a:lvl2pPr>
            <a:lvl3pPr marL="1218986" indent="0">
              <a:buNone/>
              <a:defRPr/>
            </a:lvl3pPr>
            <a:lvl4pPr marL="1828480" indent="0">
              <a:buNone/>
              <a:defRPr/>
            </a:lvl4pPr>
            <a:lvl5pPr marL="2437973" indent="0">
              <a:buNone/>
              <a:defRPr/>
            </a:lvl5pPr>
          </a:lstStyle>
          <a:p>
            <a:pPr lvl="0"/>
            <a:r>
              <a:rPr lang="en-US"/>
              <a:t>Subsection 1</a:t>
            </a:r>
          </a:p>
          <a:p>
            <a:pPr lvl="0"/>
            <a:r>
              <a:rPr lang="en-US"/>
              <a:t>Subsection 2</a:t>
            </a:r>
          </a:p>
          <a:p>
            <a:pPr lvl="0"/>
            <a:r>
              <a:rPr lang="en-US"/>
              <a:t>Subsection 3</a:t>
            </a:r>
          </a:p>
        </p:txBody>
      </p:sp>
    </p:spTree>
    <p:extLst>
      <p:ext uri="{BB962C8B-B14F-4D97-AF65-F5344CB8AC3E}">
        <p14:creationId xmlns:p14="http://schemas.microsoft.com/office/powerpoint/2010/main" val="3619854532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op Cle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606488" y="2751437"/>
            <a:ext cx="3455301" cy="1524002"/>
          </a:xfrm>
          <a:prstGeom prst="rect">
            <a:avLst/>
          </a:prstGeom>
        </p:spPr>
        <p:txBody>
          <a:bodyPr/>
          <a:lstStyle>
            <a:lvl2pPr marL="609494" indent="0" algn="r">
              <a:spcBef>
                <a:spcPts val="0"/>
              </a:spcBef>
              <a:buNone/>
              <a:defRPr sz="2400"/>
            </a:lvl2pPr>
          </a:lstStyle>
          <a:p>
            <a:pPr lvl="1"/>
            <a:r>
              <a:rPr lang="ca-ES" b="1" err="1">
                <a:solidFill>
                  <a:schemeClr val="accent2"/>
                </a:solidFill>
              </a:rPr>
              <a:t>Subtitle</a:t>
            </a:r>
            <a:endParaRPr lang="ca-ES" b="1">
              <a:solidFill>
                <a:schemeClr val="accent2"/>
              </a:solidFill>
            </a:endParaRPr>
          </a:p>
          <a:p>
            <a:pPr lvl="1"/>
            <a:r>
              <a:rPr lang="ca-ES" b="1">
                <a:solidFill>
                  <a:schemeClr val="accent2"/>
                </a:solidFill>
              </a:rPr>
              <a:t>3</a:t>
            </a:r>
          </a:p>
          <a:p>
            <a:pPr lvl="1"/>
            <a:r>
              <a:rPr lang="ca-ES" b="1">
                <a:solidFill>
                  <a:schemeClr val="accent2"/>
                </a:solidFill>
              </a:rPr>
              <a:t>Or</a:t>
            </a:r>
          </a:p>
          <a:p>
            <a:pPr lvl="1"/>
            <a:r>
              <a:rPr lang="ca-ES" b="1">
                <a:solidFill>
                  <a:schemeClr val="accent2"/>
                </a:solidFill>
              </a:rPr>
              <a:t>4 </a:t>
            </a:r>
            <a:r>
              <a:rPr lang="ca-ES" b="1" err="1">
                <a:solidFill>
                  <a:schemeClr val="accent2"/>
                </a:solidFill>
              </a:rPr>
              <a:t>lines</a:t>
            </a:r>
            <a:endParaRPr lang="en-US"/>
          </a:p>
        </p:txBody>
      </p:sp>
      <p:sp>
        <p:nvSpPr>
          <p:cNvPr id="15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606489" y="733166"/>
            <a:ext cx="3455301" cy="194472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 defTabSz="1218987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US" sz="4800" b="1" kern="1200" cap="none" spc="-15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/>
              <a:t>Section Header</a:t>
            </a:r>
            <a:br>
              <a:rPr lang="en-US"/>
            </a:br>
            <a:r>
              <a:rPr lang="en-US"/>
              <a:t>3linesp</a:t>
            </a:r>
          </a:p>
        </p:txBody>
      </p:sp>
    </p:spTree>
    <p:extLst>
      <p:ext uri="{BB962C8B-B14F-4D97-AF65-F5344CB8AC3E}">
        <p14:creationId xmlns:p14="http://schemas.microsoft.com/office/powerpoint/2010/main" val="78431175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5" y="6196030"/>
            <a:ext cx="1740278" cy="43337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433" y="6196030"/>
            <a:ext cx="2066217" cy="433369"/>
          </a:xfrm>
          <a:prstGeom prst="rect">
            <a:avLst/>
          </a:prstGeom>
        </p:spPr>
      </p:pic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061791" y="0"/>
            <a:ext cx="81270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606489" y="733166"/>
            <a:ext cx="3455301" cy="194472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 defTabSz="1218987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US" sz="4800" b="1" kern="1200" cap="none" spc="-15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/>
              <a:t>Section Header</a:t>
            </a:r>
            <a:br>
              <a:rPr lang="en-US"/>
            </a:br>
            <a:r>
              <a:rPr lang="en-US"/>
              <a:t>3linesp</a:t>
            </a:r>
          </a:p>
        </p:txBody>
      </p:sp>
    </p:spTree>
    <p:extLst>
      <p:ext uri="{BB962C8B-B14F-4D97-AF65-F5344CB8AC3E}">
        <p14:creationId xmlns:p14="http://schemas.microsoft.com/office/powerpoint/2010/main" val="1901733252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Middle Cle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606489" y="1855529"/>
            <a:ext cx="3455301" cy="194472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 defTabSz="1218987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US" sz="4800" b="1" kern="1200" cap="none" spc="-15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/>
              <a:t>Section Header</a:t>
            </a:r>
            <a:br>
              <a:rPr lang="en-US"/>
            </a:br>
            <a:r>
              <a:rPr lang="en-US"/>
              <a:t>3linesp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606487" y="3873800"/>
            <a:ext cx="3455301" cy="1524002"/>
          </a:xfrm>
          <a:prstGeom prst="rect">
            <a:avLst/>
          </a:prstGeom>
        </p:spPr>
        <p:txBody>
          <a:bodyPr/>
          <a:lstStyle>
            <a:lvl2pPr marL="609494" indent="0" algn="r">
              <a:spcBef>
                <a:spcPts val="0"/>
              </a:spcBef>
              <a:buNone/>
              <a:defRPr sz="2400"/>
            </a:lvl2pPr>
          </a:lstStyle>
          <a:p>
            <a:pPr lvl="1"/>
            <a:r>
              <a:rPr lang="ca-ES" b="1" err="1">
                <a:solidFill>
                  <a:schemeClr val="accent2"/>
                </a:solidFill>
              </a:rPr>
              <a:t>Subtitle</a:t>
            </a:r>
            <a:endParaRPr lang="ca-ES" b="1">
              <a:solidFill>
                <a:schemeClr val="accent2"/>
              </a:solidFill>
            </a:endParaRPr>
          </a:p>
          <a:p>
            <a:pPr lvl="1"/>
            <a:r>
              <a:rPr lang="ca-ES" b="1">
                <a:solidFill>
                  <a:schemeClr val="accent2"/>
                </a:solidFill>
              </a:rPr>
              <a:t>3</a:t>
            </a:r>
          </a:p>
          <a:p>
            <a:pPr lvl="1"/>
            <a:r>
              <a:rPr lang="ca-ES" b="1">
                <a:solidFill>
                  <a:schemeClr val="accent2"/>
                </a:solidFill>
              </a:rPr>
              <a:t>Or</a:t>
            </a:r>
          </a:p>
          <a:p>
            <a:pPr lvl="1"/>
            <a:r>
              <a:rPr lang="ca-ES" b="1">
                <a:solidFill>
                  <a:schemeClr val="accent2"/>
                </a:solidFill>
              </a:rPr>
              <a:t>4 </a:t>
            </a:r>
            <a:r>
              <a:rPr lang="ca-ES" b="1" err="1">
                <a:solidFill>
                  <a:schemeClr val="accent2"/>
                </a:solidFill>
              </a:rPr>
              <a:t>lines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89212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5" y="6196030"/>
            <a:ext cx="1740278" cy="43337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433" y="6196030"/>
            <a:ext cx="2066217" cy="433369"/>
          </a:xfrm>
          <a:prstGeom prst="rect">
            <a:avLst/>
          </a:prstGeom>
        </p:spPr>
      </p:pic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061791" y="0"/>
            <a:ext cx="81270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606489" y="733166"/>
            <a:ext cx="3455301" cy="194472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 defTabSz="1218987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US" sz="4800" b="1" kern="1200" cap="none" spc="-15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/>
              <a:t>Section Header</a:t>
            </a:r>
            <a:br>
              <a:rPr lang="en-US"/>
            </a:br>
            <a:r>
              <a:rPr lang="en-US"/>
              <a:t>3linesp</a:t>
            </a:r>
          </a:p>
        </p:txBody>
      </p:sp>
    </p:spTree>
    <p:extLst>
      <p:ext uri="{BB962C8B-B14F-4D97-AF65-F5344CB8AC3E}">
        <p14:creationId xmlns:p14="http://schemas.microsoft.com/office/powerpoint/2010/main" val="1960002567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06489" y="3006011"/>
            <a:ext cx="3455300" cy="26965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Tx/>
              <a:buNone/>
              <a:defRPr sz="1600" b="1" baseline="0">
                <a:solidFill>
                  <a:schemeClr val="accent2"/>
                </a:solidFill>
              </a:defRPr>
            </a:lvl1pPr>
            <a:lvl2pPr marL="609494" indent="0">
              <a:buNone/>
              <a:defRPr/>
            </a:lvl2pPr>
            <a:lvl3pPr marL="1218986" indent="0">
              <a:buNone/>
              <a:defRPr/>
            </a:lvl3pPr>
            <a:lvl4pPr marL="1828480" indent="0">
              <a:buNone/>
              <a:defRPr/>
            </a:lvl4pPr>
            <a:lvl5pPr marL="2437973" indent="0">
              <a:buNone/>
              <a:defRPr/>
            </a:lvl5pPr>
          </a:lstStyle>
          <a:p>
            <a:pPr lvl="0"/>
            <a:r>
              <a:rPr lang="en-US"/>
              <a:t>Subsection 1</a:t>
            </a:r>
          </a:p>
          <a:p>
            <a:pPr lvl="0"/>
            <a:r>
              <a:rPr lang="en-US"/>
              <a:t>Subsection 2</a:t>
            </a:r>
          </a:p>
          <a:p>
            <a:pPr lvl="0"/>
            <a:r>
              <a:rPr lang="en-US"/>
              <a:t>Subsection 3</a:t>
            </a:r>
          </a:p>
        </p:txBody>
      </p:sp>
      <p:pic>
        <p:nvPicPr>
          <p:cNvPr id="8" name="Picture 12"/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5" y="6196030"/>
            <a:ext cx="1740278" cy="43337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433" y="6196030"/>
            <a:ext cx="2066217" cy="433369"/>
          </a:xfrm>
          <a:prstGeom prst="rect">
            <a:avLst/>
          </a:prstGeom>
        </p:spPr>
      </p:pic>
      <p:sp>
        <p:nvSpPr>
          <p:cNvPr id="11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606489" y="733166"/>
            <a:ext cx="3455301" cy="194472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 defTabSz="1218987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US" sz="4800" b="1" kern="1200" cap="none" spc="-15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/>
              <a:t>Section Header</a:t>
            </a:r>
            <a:br>
              <a:rPr lang="en-US"/>
            </a:br>
            <a:r>
              <a:rPr lang="en-US"/>
              <a:t>3linesp</a:t>
            </a:r>
          </a:p>
        </p:txBody>
      </p:sp>
    </p:spTree>
    <p:extLst>
      <p:ext uri="{BB962C8B-B14F-4D97-AF65-F5344CB8AC3E}">
        <p14:creationId xmlns:p14="http://schemas.microsoft.com/office/powerpoint/2010/main" val="240504806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op Cle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5" y="6196030"/>
            <a:ext cx="1740278" cy="43337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433" y="6196030"/>
            <a:ext cx="2066217" cy="433369"/>
          </a:xfrm>
          <a:prstGeom prst="rect">
            <a:avLst/>
          </a:prstGeom>
        </p:spPr>
      </p:pic>
      <p:sp>
        <p:nvSpPr>
          <p:cNvPr id="4" name="Marcador de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606488" y="2751437"/>
            <a:ext cx="3455301" cy="1524002"/>
          </a:xfrm>
          <a:prstGeom prst="rect">
            <a:avLst/>
          </a:prstGeom>
        </p:spPr>
        <p:txBody>
          <a:bodyPr/>
          <a:lstStyle>
            <a:lvl2pPr marL="609494" indent="0" algn="r">
              <a:spcBef>
                <a:spcPts val="0"/>
              </a:spcBef>
              <a:buNone/>
              <a:defRPr sz="2400"/>
            </a:lvl2pPr>
          </a:lstStyle>
          <a:p>
            <a:pPr lvl="1"/>
            <a:r>
              <a:rPr lang="ca-ES" b="1" err="1">
                <a:solidFill>
                  <a:schemeClr val="accent2"/>
                </a:solidFill>
              </a:rPr>
              <a:t>Subtitle</a:t>
            </a:r>
            <a:endParaRPr lang="ca-ES" b="1">
              <a:solidFill>
                <a:schemeClr val="accent2"/>
              </a:solidFill>
            </a:endParaRPr>
          </a:p>
          <a:p>
            <a:pPr lvl="1"/>
            <a:r>
              <a:rPr lang="ca-ES" b="1">
                <a:solidFill>
                  <a:schemeClr val="accent2"/>
                </a:solidFill>
              </a:rPr>
              <a:t>3</a:t>
            </a:r>
          </a:p>
          <a:p>
            <a:pPr lvl="1"/>
            <a:r>
              <a:rPr lang="ca-ES" b="1">
                <a:solidFill>
                  <a:schemeClr val="accent2"/>
                </a:solidFill>
              </a:rPr>
              <a:t>Or</a:t>
            </a:r>
          </a:p>
          <a:p>
            <a:pPr lvl="1"/>
            <a:r>
              <a:rPr lang="ca-ES" b="1">
                <a:solidFill>
                  <a:schemeClr val="accent2"/>
                </a:solidFill>
              </a:rPr>
              <a:t>4 </a:t>
            </a:r>
            <a:r>
              <a:rPr lang="ca-ES" b="1" err="1">
                <a:solidFill>
                  <a:schemeClr val="accent2"/>
                </a:solidFill>
              </a:rPr>
              <a:t>lines</a:t>
            </a:r>
            <a:endParaRPr lang="en-US"/>
          </a:p>
        </p:txBody>
      </p:sp>
      <p:sp>
        <p:nvSpPr>
          <p:cNvPr id="15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606489" y="733166"/>
            <a:ext cx="3455301" cy="194472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 defTabSz="1218987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US" sz="4800" b="1" kern="1200" cap="none" spc="-15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/>
              <a:t>Section Header</a:t>
            </a:r>
            <a:br>
              <a:rPr lang="en-US"/>
            </a:br>
            <a:r>
              <a:rPr lang="en-US"/>
              <a:t>3linesp</a:t>
            </a:r>
          </a:p>
        </p:txBody>
      </p:sp>
    </p:spTree>
    <p:extLst>
      <p:ext uri="{BB962C8B-B14F-4D97-AF65-F5344CB8AC3E}">
        <p14:creationId xmlns:p14="http://schemas.microsoft.com/office/powerpoint/2010/main" val="2335592797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Midd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606489" y="1855529"/>
            <a:ext cx="3455301" cy="194472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 defTabSz="1218987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US" sz="4800" b="1" kern="1200" cap="none" spc="-15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/>
              <a:t>Section Header</a:t>
            </a:r>
            <a:br>
              <a:rPr lang="en-US"/>
            </a:br>
            <a:r>
              <a:rPr lang="en-US"/>
              <a:t>3linesp</a:t>
            </a:r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5" y="6196030"/>
            <a:ext cx="1740278" cy="43337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433" y="6196030"/>
            <a:ext cx="2066217" cy="433369"/>
          </a:xfrm>
          <a:prstGeom prst="rect">
            <a:avLst/>
          </a:prstGeom>
        </p:spPr>
      </p:pic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061791" y="0"/>
            <a:ext cx="81270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Marcador de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606487" y="3873800"/>
            <a:ext cx="3455301" cy="1524002"/>
          </a:xfrm>
          <a:prstGeom prst="rect">
            <a:avLst/>
          </a:prstGeom>
        </p:spPr>
        <p:txBody>
          <a:bodyPr/>
          <a:lstStyle>
            <a:lvl2pPr marL="609494" indent="0" algn="r">
              <a:spcBef>
                <a:spcPts val="0"/>
              </a:spcBef>
              <a:buNone/>
              <a:defRPr sz="2400"/>
            </a:lvl2pPr>
          </a:lstStyle>
          <a:p>
            <a:pPr lvl="1"/>
            <a:r>
              <a:rPr lang="ca-ES" b="1" err="1">
                <a:solidFill>
                  <a:schemeClr val="accent2"/>
                </a:solidFill>
              </a:rPr>
              <a:t>Subtitle</a:t>
            </a:r>
            <a:endParaRPr lang="ca-ES" b="1">
              <a:solidFill>
                <a:schemeClr val="accent2"/>
              </a:solidFill>
            </a:endParaRPr>
          </a:p>
          <a:p>
            <a:pPr lvl="1"/>
            <a:r>
              <a:rPr lang="ca-ES" b="1">
                <a:solidFill>
                  <a:schemeClr val="accent2"/>
                </a:solidFill>
              </a:rPr>
              <a:t>3</a:t>
            </a:r>
          </a:p>
          <a:p>
            <a:pPr lvl="1"/>
            <a:r>
              <a:rPr lang="ca-ES" b="1">
                <a:solidFill>
                  <a:schemeClr val="accent2"/>
                </a:solidFill>
              </a:rPr>
              <a:t>Or</a:t>
            </a:r>
          </a:p>
          <a:p>
            <a:pPr lvl="1"/>
            <a:r>
              <a:rPr lang="ca-ES" b="1">
                <a:solidFill>
                  <a:schemeClr val="accent2"/>
                </a:solidFill>
              </a:rPr>
              <a:t>4 </a:t>
            </a:r>
            <a:r>
              <a:rPr lang="ca-ES" b="1" err="1">
                <a:solidFill>
                  <a:schemeClr val="accent2"/>
                </a:solidFill>
              </a:rPr>
              <a:t>lines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564870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Midd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5" y="6196030"/>
            <a:ext cx="1740278" cy="43337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433" y="6196030"/>
            <a:ext cx="2066217" cy="433369"/>
          </a:xfrm>
          <a:prstGeom prst="rect">
            <a:avLst/>
          </a:prstGeom>
        </p:spPr>
      </p:pic>
      <p:sp>
        <p:nvSpPr>
          <p:cNvPr id="11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606489" y="1855529"/>
            <a:ext cx="3455301" cy="194472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 defTabSz="1218987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US" sz="4800" b="1" kern="1200" cap="none" spc="-15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/>
              <a:t>Section Header</a:t>
            </a:r>
            <a:br>
              <a:rPr lang="en-US"/>
            </a:br>
            <a:r>
              <a:rPr lang="en-US"/>
              <a:t>3linesp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606487" y="3873800"/>
            <a:ext cx="3455301" cy="1524002"/>
          </a:xfrm>
          <a:prstGeom prst="rect">
            <a:avLst/>
          </a:prstGeom>
        </p:spPr>
        <p:txBody>
          <a:bodyPr/>
          <a:lstStyle>
            <a:lvl2pPr marL="609494" indent="0" algn="r">
              <a:spcBef>
                <a:spcPts val="0"/>
              </a:spcBef>
              <a:buNone/>
              <a:defRPr sz="2400"/>
            </a:lvl2pPr>
          </a:lstStyle>
          <a:p>
            <a:pPr lvl="1"/>
            <a:r>
              <a:rPr lang="ca-ES" b="1" err="1">
                <a:solidFill>
                  <a:schemeClr val="accent2"/>
                </a:solidFill>
              </a:rPr>
              <a:t>Subtitle</a:t>
            </a:r>
            <a:endParaRPr lang="ca-ES" b="1">
              <a:solidFill>
                <a:schemeClr val="accent2"/>
              </a:solidFill>
            </a:endParaRPr>
          </a:p>
          <a:p>
            <a:pPr lvl="1"/>
            <a:r>
              <a:rPr lang="ca-ES" b="1">
                <a:solidFill>
                  <a:schemeClr val="accent2"/>
                </a:solidFill>
              </a:rPr>
              <a:t>3</a:t>
            </a:r>
          </a:p>
          <a:p>
            <a:pPr lvl="1"/>
            <a:r>
              <a:rPr lang="ca-ES" b="1">
                <a:solidFill>
                  <a:schemeClr val="accent2"/>
                </a:solidFill>
              </a:rPr>
              <a:t>Or</a:t>
            </a:r>
          </a:p>
          <a:p>
            <a:pPr lvl="1"/>
            <a:r>
              <a:rPr lang="ca-ES" b="1">
                <a:solidFill>
                  <a:schemeClr val="accent2"/>
                </a:solidFill>
              </a:rPr>
              <a:t>4 </a:t>
            </a:r>
            <a:r>
              <a:rPr lang="ca-ES" b="1" err="1">
                <a:solidFill>
                  <a:schemeClr val="accent2"/>
                </a:solidFill>
              </a:rPr>
              <a:t>lines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818525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2379982" y="2996375"/>
            <a:ext cx="964154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a-ES" sz="15000" b="1" kern="0" spc="-400" baseline="0" noProof="0" err="1">
                <a:solidFill>
                  <a:schemeClr val="tx1"/>
                </a:solidFill>
                <a:latin typeface="+mj-lt"/>
                <a:cs typeface="Arial" pitchFamily="34" charset="0"/>
              </a:rPr>
              <a:t>Thanks</a:t>
            </a:r>
            <a:endParaRPr lang="ca-ES" sz="15000" b="1" kern="0" spc="-400" baseline="0" noProof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588462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ca-E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5" name="Imatg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206355" y="2693504"/>
            <a:ext cx="6001171" cy="1470991"/>
          </a:xfrm>
          <a:prstGeom prst="rect">
            <a:avLst/>
          </a:prstGeom>
        </p:spPr>
      </p:pic>
      <p:sp>
        <p:nvSpPr>
          <p:cNvPr id="6" name="QuadreDeText 5"/>
          <p:cNvSpPr txBox="1"/>
          <p:nvPr userDrawn="1"/>
        </p:nvSpPr>
        <p:spPr>
          <a:xfrm>
            <a:off x="8653295" y="5216861"/>
            <a:ext cx="3368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ca-ES" sz="2800" b="1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mail@domain.com</a:t>
            </a:r>
          </a:p>
        </p:txBody>
      </p:sp>
    </p:spTree>
    <p:extLst>
      <p:ext uri="{BB962C8B-B14F-4D97-AF65-F5344CB8AC3E}">
        <p14:creationId xmlns:p14="http://schemas.microsoft.com/office/powerpoint/2010/main" val="143400222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06489" y="3006011"/>
            <a:ext cx="3455300" cy="26965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Tx/>
              <a:buNone/>
              <a:defRPr sz="1600" b="1" baseline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609494" indent="0">
              <a:buNone/>
              <a:defRPr/>
            </a:lvl2pPr>
            <a:lvl3pPr marL="1218986" indent="0">
              <a:buNone/>
              <a:defRPr/>
            </a:lvl3pPr>
            <a:lvl4pPr marL="1828480" indent="0">
              <a:buNone/>
              <a:defRPr/>
            </a:lvl4pPr>
            <a:lvl5pPr marL="2437973" indent="0">
              <a:buNone/>
              <a:defRPr/>
            </a:lvl5pPr>
          </a:lstStyle>
          <a:p>
            <a:pPr lvl="0"/>
            <a:r>
              <a:rPr lang="en-US" dirty="0"/>
              <a:t>Subsection 1</a:t>
            </a:r>
          </a:p>
          <a:p>
            <a:pPr lvl="0"/>
            <a:r>
              <a:rPr lang="en-US" dirty="0"/>
              <a:t>Subsection 2</a:t>
            </a:r>
          </a:p>
          <a:p>
            <a:pPr lvl="0"/>
            <a:r>
              <a:rPr lang="en-US" dirty="0"/>
              <a:t>Subsection 3</a:t>
            </a:r>
          </a:p>
        </p:txBody>
      </p:sp>
      <p:sp>
        <p:nvSpPr>
          <p:cNvPr id="11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606489" y="733166"/>
            <a:ext cx="3455301" cy="194472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 defTabSz="1218987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US" sz="4800" b="1" kern="1200" cap="none" spc="-15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Section Header</a:t>
            </a:r>
            <a:br>
              <a:rPr lang="en-US" dirty="0"/>
            </a:br>
            <a:r>
              <a:rPr lang="en-US" dirty="0"/>
              <a:t>3linesp</a:t>
            </a:r>
          </a:p>
        </p:txBody>
      </p:sp>
      <p:cxnSp>
        <p:nvCxnSpPr>
          <p:cNvPr id="12" name="Conector recto 11"/>
          <p:cNvCxnSpPr/>
          <p:nvPr userDrawn="1"/>
        </p:nvCxnSpPr>
        <p:spPr>
          <a:xfrm>
            <a:off x="4061790" y="0"/>
            <a:ext cx="0" cy="685800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1812324" y="5702559"/>
            <a:ext cx="2249465" cy="1155441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Tx/>
              <a:buNone/>
              <a:defRPr sz="1600" b="1" baseline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609494" indent="0">
              <a:buNone/>
              <a:defRPr/>
            </a:lvl2pPr>
            <a:lvl3pPr marL="1218986" indent="0">
              <a:buNone/>
              <a:defRPr/>
            </a:lvl3pPr>
            <a:lvl4pPr marL="1828480" indent="0">
              <a:buNone/>
              <a:defRPr/>
            </a:lvl4pPr>
            <a:lvl5pPr marL="2437973" indent="0">
              <a:buNone/>
              <a:defRPr/>
            </a:lvl5pPr>
          </a:lstStyle>
          <a:p>
            <a:pPr lvl="0"/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830425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 userDrawn="1"/>
        </p:nvSpPr>
        <p:spPr>
          <a:xfrm>
            <a:off x="0" y="6400799"/>
            <a:ext cx="12188825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itle 16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556029" y="793610"/>
            <a:ext cx="11098415" cy="1308100"/>
          </a:xfrm>
          <a:prstGeom prst="rect">
            <a:avLst/>
          </a:prstGeom>
        </p:spPr>
        <p:txBody>
          <a:bodyPr lIns="0" tIns="60949" rIns="121899" bIns="60949" anchor="t" anchorCtr="0"/>
          <a:lstStyle>
            <a:lvl1pPr marL="0" algn="l" defTabSz="1218987" rtl="0" eaLnBrk="1" latinLnBrk="0" hangingPunct="1">
              <a:lnSpc>
                <a:spcPts val="7000"/>
              </a:lnSpc>
              <a:spcBef>
                <a:spcPct val="0"/>
              </a:spcBef>
              <a:buNone/>
              <a:defRPr lang="en-US" sz="6000" b="1" kern="1200" cap="none" spc="-15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ca-ES" noProof="0" err="1"/>
              <a:t>Title</a:t>
            </a:r>
            <a:endParaRPr lang="ca-ES"/>
          </a:p>
        </p:txBody>
      </p:sp>
      <p:sp>
        <p:nvSpPr>
          <p:cNvPr id="55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556029" y="6400799"/>
            <a:ext cx="4239906" cy="457200"/>
          </a:xfrm>
          <a:prstGeom prst="rect">
            <a:avLst/>
          </a:prstGeom>
          <a:ln>
            <a:noFill/>
          </a:ln>
        </p:spPr>
        <p:txBody>
          <a:bodyPr lIns="144000" tIns="0" rIns="0" bIns="0" anchor="ctr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cap="none" spc="0" baseline="0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a-ES" noProof="0" err="1"/>
              <a:t>Presenter</a:t>
            </a:r>
            <a:r>
              <a:rPr lang="ca-ES" noProof="0"/>
              <a:t> </a:t>
            </a:r>
            <a:r>
              <a:rPr lang="ca-ES" noProof="0" err="1"/>
              <a:t>name</a:t>
            </a:r>
            <a:endParaRPr lang="ca-ES" noProof="0"/>
          </a:p>
        </p:txBody>
      </p:sp>
      <p:sp>
        <p:nvSpPr>
          <p:cNvPr id="7" name="CuadroTexto 6"/>
          <p:cNvSpPr txBox="1"/>
          <p:nvPr userDrawn="1"/>
        </p:nvSpPr>
        <p:spPr>
          <a:xfrm>
            <a:off x="556029" y="317749"/>
            <a:ext cx="2760200" cy="4572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a-ES" b="1"/>
              <a:t>MAI</a:t>
            </a:r>
            <a:r>
              <a:rPr lang="ca-ES"/>
              <a:t> </a:t>
            </a:r>
            <a:r>
              <a:rPr lang="ca-ES" b="1" err="1">
                <a:solidFill>
                  <a:schemeClr val="accent2"/>
                </a:solidFill>
                <a:latin typeface="+mn-lt"/>
              </a:rPr>
              <a:t>Deep</a:t>
            </a:r>
            <a:r>
              <a:rPr lang="ca-ES" b="1">
                <a:solidFill>
                  <a:schemeClr val="accent2"/>
                </a:solidFill>
                <a:latin typeface="+mn-lt"/>
              </a:rPr>
              <a:t> </a:t>
            </a:r>
            <a:r>
              <a:rPr lang="ca-ES" b="1" err="1">
                <a:solidFill>
                  <a:schemeClr val="accent2"/>
                </a:solidFill>
                <a:latin typeface="+mn-lt"/>
              </a:rPr>
              <a:t>Learning</a:t>
            </a:r>
            <a:endParaRPr lang="en-US" b="1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28" name="Imatg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591" y="6417263"/>
            <a:ext cx="1798064" cy="44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36216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12"/>
          <p:cNvPicPr>
            <a:picLocks noChangeAspect="1"/>
          </p:cNvPicPr>
          <p:nvPr userDrawn="1"/>
        </p:nvPicPr>
        <p:blipFill>
          <a:blip r:embed="rId10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5" y="6196030"/>
            <a:ext cx="1740278" cy="43337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433" y="6196030"/>
            <a:ext cx="2066217" cy="43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2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42" r:id="rId3"/>
    <p:sldLayoutId id="2147483744" r:id="rId4"/>
    <p:sldLayoutId id="2147483743" r:id="rId5"/>
    <p:sldLayoutId id="2147483746" r:id="rId6"/>
    <p:sldLayoutId id="2147483741" r:id="rId7"/>
    <p:sldLayoutId id="2147483766" r:id="rId8"/>
  </p:sldLayoutIdLst>
  <p:transition spd="med"/>
  <p:hf hdr="0" dt="0"/>
  <p:txStyles>
    <p:titleStyle>
      <a:lvl1pPr algn="ctr" defTabSz="1218987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4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90427" indent="-380933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523733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133227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2720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10">
            <a:biLevel thresh="5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83" y="6236339"/>
            <a:ext cx="1655901" cy="44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258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65" r:id="rId8"/>
  </p:sldLayoutIdLst>
  <p:transition spd="med"/>
  <p:hf hdr="0" dt="0"/>
  <p:txStyles>
    <p:titleStyle>
      <a:lvl1pPr algn="ctr" defTabSz="1218987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4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90427" indent="-380933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523733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133227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2720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 userDrawn="1"/>
        </p:nvSpPr>
        <p:spPr>
          <a:xfrm>
            <a:off x="0" y="0"/>
            <a:ext cx="406178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7">
            <a:biLevel thresh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83" y="6236339"/>
            <a:ext cx="1655901" cy="44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82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4" r:id="rId2"/>
    <p:sldLayoutId id="2147483761" r:id="rId3"/>
    <p:sldLayoutId id="2147483763" r:id="rId4"/>
    <p:sldLayoutId id="2147483767" r:id="rId5"/>
  </p:sldLayoutIdLst>
  <p:transition spd="med"/>
  <p:hf hdr="0" dt="0"/>
  <p:txStyles>
    <p:titleStyle>
      <a:lvl1pPr algn="ctr" defTabSz="1218987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4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90427" indent="-380933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523733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133227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2720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ruder.io/optimizing-gradient-descent/" TargetMode="External"/><Relationship Id="rId2" Type="http://schemas.openxmlformats.org/officeDocument/2006/relationships/hyperlink" Target="http://arxiv.org/abs/1406.2572" TargetMode="Externa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3.xml"/><Relationship Id="rId7" Type="http://schemas.openxmlformats.org/officeDocument/2006/relationships/image" Target="../media/image1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4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9.xml"/><Relationship Id="rId7" Type="http://schemas.openxmlformats.org/officeDocument/2006/relationships/image" Target="../media/image23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0.xml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13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24.png"/><Relationship Id="rId5" Type="http://schemas.openxmlformats.org/officeDocument/2006/relationships/tags" Target="../tags/tag15.xml"/><Relationship Id="rId10" Type="http://schemas.openxmlformats.org/officeDocument/2006/relationships/image" Target="../media/image25.png"/><Relationship Id="rId4" Type="http://schemas.openxmlformats.org/officeDocument/2006/relationships/tags" Target="../tags/tag14.xml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image" Target="../media/image26.png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12" Type="http://schemas.openxmlformats.org/officeDocument/2006/relationships/image" Target="../media/image25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image" Target="../media/image23.png"/><Relationship Id="rId5" Type="http://schemas.openxmlformats.org/officeDocument/2006/relationships/tags" Target="../tags/tag21.xml"/><Relationship Id="rId10" Type="http://schemas.openxmlformats.org/officeDocument/2006/relationships/image" Target="../media/image22.png"/><Relationship Id="rId4" Type="http://schemas.openxmlformats.org/officeDocument/2006/relationships/tags" Target="../tags/tag20.xml"/><Relationship Id="rId9" Type="http://schemas.openxmlformats.org/officeDocument/2006/relationships/slideLayout" Target="../slideLayouts/slideLayout18.xml"/><Relationship Id="rId1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://vordenker.de/ggphilosophy/mcculloch_a-logical-calculus.pdf" TargetMode="Externa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image" Target="../media/image26.png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12" Type="http://schemas.openxmlformats.org/officeDocument/2006/relationships/image" Target="../media/image25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image" Target="../media/image23.png"/><Relationship Id="rId5" Type="http://schemas.openxmlformats.org/officeDocument/2006/relationships/tags" Target="../tags/tag29.xml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tags" Target="../tags/tag28.xml"/><Relationship Id="rId9" Type="http://schemas.openxmlformats.org/officeDocument/2006/relationships/slideLayout" Target="../slideLayouts/slideLayout18.xml"/><Relationship Id="rId1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35.xml"/><Relationship Id="rId7" Type="http://schemas.openxmlformats.org/officeDocument/2006/relationships/image" Target="../media/image26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23.png"/><Relationship Id="rId5" Type="http://schemas.openxmlformats.org/officeDocument/2006/relationships/image" Target="../media/image28.png"/><Relationship Id="rId4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13" Type="http://schemas.openxmlformats.org/officeDocument/2006/relationships/tags" Target="../tags/tag48.xml"/><Relationship Id="rId18" Type="http://schemas.openxmlformats.org/officeDocument/2006/relationships/image" Target="../media/image23.png"/><Relationship Id="rId26" Type="http://schemas.openxmlformats.org/officeDocument/2006/relationships/image" Target="../media/image37.png"/><Relationship Id="rId3" Type="http://schemas.openxmlformats.org/officeDocument/2006/relationships/tags" Target="../tags/tag38.xml"/><Relationship Id="rId21" Type="http://schemas.openxmlformats.org/officeDocument/2006/relationships/image" Target="../media/image32.png"/><Relationship Id="rId7" Type="http://schemas.openxmlformats.org/officeDocument/2006/relationships/tags" Target="../tags/tag42.xml"/><Relationship Id="rId12" Type="http://schemas.openxmlformats.org/officeDocument/2006/relationships/tags" Target="../tags/tag47.xml"/><Relationship Id="rId17" Type="http://schemas.openxmlformats.org/officeDocument/2006/relationships/image" Target="../media/image31.png"/><Relationship Id="rId25" Type="http://schemas.openxmlformats.org/officeDocument/2006/relationships/image" Target="../media/image36.png"/><Relationship Id="rId2" Type="http://schemas.openxmlformats.org/officeDocument/2006/relationships/tags" Target="../tags/tag37.xml"/><Relationship Id="rId16" Type="http://schemas.openxmlformats.org/officeDocument/2006/relationships/image" Target="../media/image30.png"/><Relationship Id="rId20" Type="http://schemas.openxmlformats.org/officeDocument/2006/relationships/image" Target="../media/image24.png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tags" Target="../tags/tag46.xml"/><Relationship Id="rId24" Type="http://schemas.openxmlformats.org/officeDocument/2006/relationships/image" Target="../media/image35.png"/><Relationship Id="rId5" Type="http://schemas.openxmlformats.org/officeDocument/2006/relationships/tags" Target="../tags/tag40.xml"/><Relationship Id="rId15" Type="http://schemas.openxmlformats.org/officeDocument/2006/relationships/image" Target="../media/image29.png"/><Relationship Id="rId23" Type="http://schemas.openxmlformats.org/officeDocument/2006/relationships/image" Target="../media/image34.png"/><Relationship Id="rId28" Type="http://schemas.openxmlformats.org/officeDocument/2006/relationships/image" Target="../media/image39.png"/><Relationship Id="rId10" Type="http://schemas.openxmlformats.org/officeDocument/2006/relationships/tags" Target="../tags/tag45.xml"/><Relationship Id="rId19" Type="http://schemas.openxmlformats.org/officeDocument/2006/relationships/image" Target="../media/image26.png"/><Relationship Id="rId4" Type="http://schemas.openxmlformats.org/officeDocument/2006/relationships/tags" Target="../tags/tag39.xml"/><Relationship Id="rId9" Type="http://schemas.openxmlformats.org/officeDocument/2006/relationships/tags" Target="../tags/tag44.xml"/><Relationship Id="rId14" Type="http://schemas.openxmlformats.org/officeDocument/2006/relationships/slideLayout" Target="../slideLayouts/slideLayout18.xml"/><Relationship Id="rId22" Type="http://schemas.openxmlformats.org/officeDocument/2006/relationships/image" Target="../media/image33.png"/><Relationship Id="rId27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tags" Target="../tags/tag51.xml"/><Relationship Id="rId7" Type="http://schemas.openxmlformats.org/officeDocument/2006/relationships/image" Target="../media/image41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40.png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52.xml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tags" Target="../tags/tag55.xml"/><Relationship Id="rId7" Type="http://schemas.openxmlformats.org/officeDocument/2006/relationships/image" Target="../media/image45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44.png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5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slideLayout" Target="../slideLayouts/slideLayout18.xml"/><Relationship Id="rId18" Type="http://schemas.openxmlformats.org/officeDocument/2006/relationships/image" Target="../media/image48.png"/><Relationship Id="rId3" Type="http://schemas.openxmlformats.org/officeDocument/2006/relationships/tags" Target="../tags/tag59.xml"/><Relationship Id="rId7" Type="http://schemas.openxmlformats.org/officeDocument/2006/relationships/tags" Target="../tags/tag63.xml"/><Relationship Id="rId12" Type="http://schemas.openxmlformats.org/officeDocument/2006/relationships/tags" Target="../tags/tag68.xml"/><Relationship Id="rId17" Type="http://schemas.openxmlformats.org/officeDocument/2006/relationships/image" Target="../media/image47.png"/><Relationship Id="rId2" Type="http://schemas.openxmlformats.org/officeDocument/2006/relationships/tags" Target="../tags/tag58.xml"/><Relationship Id="rId16" Type="http://schemas.openxmlformats.org/officeDocument/2006/relationships/image" Target="../media/image46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tags" Target="../tags/tag67.xml"/><Relationship Id="rId5" Type="http://schemas.openxmlformats.org/officeDocument/2006/relationships/tags" Target="../tags/tag61.xml"/><Relationship Id="rId15" Type="http://schemas.openxmlformats.org/officeDocument/2006/relationships/image" Target="../media/image45.png"/><Relationship Id="rId10" Type="http://schemas.openxmlformats.org/officeDocument/2006/relationships/tags" Target="../tags/tag66.xml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http://www.dtic.mil/dtic/tr/fulltext/u2/236965.pdf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://www-public.tem-tsp.eu/~gibson/Teaching/Teaching-ReadingMaterial/Rosenblatt58.pdf" TargetMode="Externa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gif"/><Relationship Id="rId5" Type="http://schemas.openxmlformats.org/officeDocument/2006/relationships/hyperlink" Target="http://www.andreykurenkov.com/writing/a-brief-history-of-neural-nets-and-deep-learning/" TargetMode="External"/><Relationship Id="rId4" Type="http://schemas.openxmlformats.org/officeDocument/2006/relationships/hyperlink" Target="https://en.wikipedia.org/wiki/Perceptrons_(book)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7" Type="http://schemas.openxmlformats.org/officeDocument/2006/relationships/image" Target="../media/image51.pn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openxmlformats.org/officeDocument/2006/relationships/tags" Target="../tags/tag74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10" Type="http://schemas.openxmlformats.org/officeDocument/2006/relationships/image" Target="../media/image53.png"/><Relationship Id="rId4" Type="http://schemas.openxmlformats.org/officeDocument/2006/relationships/tags" Target="../tags/tag75.xml"/><Relationship Id="rId9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tags" Target="../tags/tag80.xml"/><Relationship Id="rId7" Type="http://schemas.openxmlformats.org/officeDocument/2006/relationships/tags" Target="../tags/tag84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11" Type="http://schemas.openxmlformats.org/officeDocument/2006/relationships/image" Target="../media/image53.png"/><Relationship Id="rId5" Type="http://schemas.openxmlformats.org/officeDocument/2006/relationships/tags" Target="../tags/tag82.xml"/><Relationship Id="rId10" Type="http://schemas.openxmlformats.org/officeDocument/2006/relationships/image" Target="../media/image52.png"/><Relationship Id="rId4" Type="http://schemas.openxmlformats.org/officeDocument/2006/relationships/tags" Target="../tags/tag81.xml"/><Relationship Id="rId9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7" Type="http://schemas.openxmlformats.org/officeDocument/2006/relationships/image" Target="../media/image56.png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7" Type="http://schemas.openxmlformats.org/officeDocument/2006/relationships/image" Target="../media/image56.png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93.xml"/><Relationship Id="rId7" Type="http://schemas.openxmlformats.org/officeDocument/2006/relationships/image" Target="../media/image56.png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tags" Target="../tags/tag96.xml"/><Relationship Id="rId7" Type="http://schemas.openxmlformats.org/officeDocument/2006/relationships/slideLayout" Target="../slideLayouts/slideLayout17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11" Type="http://schemas.openxmlformats.org/officeDocument/2006/relationships/image" Target="../media/image60.png"/><Relationship Id="rId5" Type="http://schemas.openxmlformats.org/officeDocument/2006/relationships/tags" Target="../tags/tag98.xml"/><Relationship Id="rId10" Type="http://schemas.openxmlformats.org/officeDocument/2006/relationships/image" Target="../media/image59.png"/><Relationship Id="rId4" Type="http://schemas.openxmlformats.org/officeDocument/2006/relationships/tags" Target="../tags/tag97.xml"/><Relationship Id="rId9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tags" Target="../tags/tag102.xml"/><Relationship Id="rId7" Type="http://schemas.openxmlformats.org/officeDocument/2006/relationships/slideLayout" Target="../slideLayouts/slideLayout17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tags" Target="../tags/tag105.xml"/><Relationship Id="rId11" Type="http://schemas.openxmlformats.org/officeDocument/2006/relationships/image" Target="../media/image60.png"/><Relationship Id="rId5" Type="http://schemas.openxmlformats.org/officeDocument/2006/relationships/tags" Target="../tags/tag104.xml"/><Relationship Id="rId10" Type="http://schemas.openxmlformats.org/officeDocument/2006/relationships/image" Target="../media/image59.png"/><Relationship Id="rId4" Type="http://schemas.openxmlformats.org/officeDocument/2006/relationships/tags" Target="../tags/tag103.xml"/><Relationship Id="rId9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en.wikipedia.org/wiki/Perceptrons_(book)" TargetMode="External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50.png"/><Relationship Id="rId7" Type="http://schemas.openxmlformats.org/officeDocument/2006/relationships/image" Target="../media/image13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0.png"/><Relationship Id="rId5" Type="http://schemas.openxmlformats.org/officeDocument/2006/relationships/image" Target="../media/image170.png"/><Relationship Id="rId10" Type="http://schemas.openxmlformats.org/officeDocument/2006/relationships/image" Target="../media/image210.png"/><Relationship Id="rId4" Type="http://schemas.openxmlformats.org/officeDocument/2006/relationships/image" Target="../media/image160.png"/><Relationship Id="rId9" Type="http://schemas.openxmlformats.org/officeDocument/2006/relationships/image" Target="../media/image20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40.png"/><Relationship Id="rId7" Type="http://schemas.openxmlformats.org/officeDocument/2006/relationships/image" Target="../media/image18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10" Type="http://schemas.openxmlformats.org/officeDocument/2006/relationships/image" Target="../media/image210.png"/><Relationship Id="rId4" Type="http://schemas.openxmlformats.org/officeDocument/2006/relationships/image" Target="../media/image150.png"/><Relationship Id="rId9" Type="http://schemas.openxmlformats.org/officeDocument/2006/relationships/image" Target="../media/image20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240.png"/><Relationship Id="rId7" Type="http://schemas.openxmlformats.org/officeDocument/2006/relationships/image" Target="../media/image28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310.png"/><Relationship Id="rId7" Type="http://schemas.openxmlformats.org/officeDocument/2006/relationships/image" Target="../media/image20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4" Type="http://schemas.openxmlformats.org/officeDocument/2006/relationships/image" Target="../media/image32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310.png"/><Relationship Id="rId7" Type="http://schemas.openxmlformats.org/officeDocument/2006/relationships/image" Target="../media/image20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4" Type="http://schemas.openxmlformats.org/officeDocument/2006/relationships/image" Target="../media/image32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70.png"/><Relationship Id="rId11" Type="http://schemas.openxmlformats.org/officeDocument/2006/relationships/image" Target="../media/image420.png"/><Relationship Id="rId5" Type="http://schemas.openxmlformats.org/officeDocument/2006/relationships/image" Target="../media/image360.png"/><Relationship Id="rId10" Type="http://schemas.openxmlformats.org/officeDocument/2006/relationships/image" Target="../media/image410.png"/><Relationship Id="rId4" Type="http://schemas.openxmlformats.org/officeDocument/2006/relationships/image" Target="../media/image350.png"/><Relationship Id="rId9" Type="http://schemas.openxmlformats.org/officeDocument/2006/relationships/image" Target="../media/image40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tic.mil/get-tr-doc/pdf?AD=ADA164453" TargetMode="External"/><Relationship Id="rId2" Type="http://schemas.openxmlformats.org/officeDocument/2006/relationships/hyperlink" Target="https://www.researchgate.net/profile/Paul_Werbos/publication/35657389_Beyond_regression_new_tools_for_prediction_and_analysis_in_the_behavioral_sciences/links/576ac78508aef2a864d20964/Beyond-regression-new-tools-for-prediction-and-analysis-in-the-behavioral-sciences.pdf?_sg%5b0%5d=VUUw1sehAGdhR2g54p4kOGc2vvdhArW9D-j5oF12PmPt8hEppTagG8uc6HIhnK8dnhicEorSjcymDVb8KGklYg.IQgu0SWvrityO2GFP3IXAlCVqxx_Mj8N9qnOQyNtrT8nKnvKkLqHc1IwkQVjgafDj_lM3N5cN75u0faHkr8NCg&amp;_sg%5b1%5d=axkRvq3kufs4ExHWPFBSFFiHB9xvpp10yN22UsCf51iciqHJlQO4U-AeNO6LKC4shaMZkeAq2yRpbNzKeiNY7JPPAnvE2xbLbxJzsJp7QKqU.IQgu0SWvrityO2GFP3IXAlCVqxx_Mj8N9qnOQyNtrT8nKnvKkLqHc1IwkQVjgafDj_lM3N5cN75u0faHkr8NCg&amp;_iepl=" TargetMode="External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20.png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440.png"/><Relationship Id="rId7" Type="http://schemas.openxmlformats.org/officeDocument/2006/relationships/image" Target="../media/image36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50.png"/><Relationship Id="rId5" Type="http://schemas.openxmlformats.org/officeDocument/2006/relationships/image" Target="../media/image460.png"/><Relationship Id="rId4" Type="http://schemas.openxmlformats.org/officeDocument/2006/relationships/image" Target="../media/image45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440.png"/><Relationship Id="rId7" Type="http://schemas.openxmlformats.org/officeDocument/2006/relationships/image" Target="../media/image49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80.png"/><Relationship Id="rId5" Type="http://schemas.openxmlformats.org/officeDocument/2006/relationships/image" Target="../media/image470.png"/><Relationship Id="rId10" Type="http://schemas.openxmlformats.org/officeDocument/2006/relationships/image" Target="../media/image420.png"/><Relationship Id="rId4" Type="http://schemas.openxmlformats.org/officeDocument/2006/relationships/image" Target="../media/image450.png"/><Relationship Id="rId9" Type="http://schemas.openxmlformats.org/officeDocument/2006/relationships/image" Target="../media/image36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image" Target="../media/image490.png"/><Relationship Id="rId7" Type="http://schemas.openxmlformats.org/officeDocument/2006/relationships/image" Target="../media/image62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20.png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2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60.png"/><Relationship Id="rId7" Type="http://schemas.openxmlformats.org/officeDocument/2006/relationships/image" Target="../media/image63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2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40.png"/><Relationship Id="rId5" Type="http://schemas.openxmlformats.org/officeDocument/2006/relationships/image" Target="../media/image61.png"/><Relationship Id="rId4" Type="http://schemas.openxmlformats.org/officeDocument/2006/relationships/image" Target="../media/image42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7" Type="http://schemas.openxmlformats.org/officeDocument/2006/relationships/image" Target="../media/image6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20.png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7" Type="http://schemas.openxmlformats.org/officeDocument/2006/relationships/image" Target="../media/image6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20.png"/><Relationship Id="rId5" Type="http://schemas.openxmlformats.org/officeDocument/2006/relationships/image" Target="../media/image360.png"/><Relationship Id="rId4" Type="http://schemas.openxmlformats.org/officeDocument/2006/relationships/image" Target="../media/image350.png"/><Relationship Id="rId9" Type="http://schemas.openxmlformats.org/officeDocument/2006/relationships/image" Target="../media/image64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7" Type="http://schemas.openxmlformats.org/officeDocument/2006/relationships/image" Target="../media/image6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20.png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12" Type="http://schemas.openxmlformats.org/officeDocument/2006/relationships/image" Target="../media/image70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17.xml"/><Relationship Id="rId11" Type="http://schemas.openxmlformats.org/officeDocument/2006/relationships/image" Target="../media/image690.png"/><Relationship Id="rId10" Type="http://schemas.openxmlformats.org/officeDocument/2006/relationships/image" Target="../media/image680.png"/><Relationship Id="rId4" Type="http://schemas.openxmlformats.org/officeDocument/2006/relationships/image" Target="../media/image420.png"/><Relationship Id="rId9" Type="http://schemas.openxmlformats.org/officeDocument/2006/relationships/image" Target="../media/image6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60.png"/><Relationship Id="rId5" Type="http://schemas.openxmlformats.org/officeDocument/2006/relationships/image" Target="../media/image64.png"/><Relationship Id="rId4" Type="http://schemas.openxmlformats.org/officeDocument/2006/relationships/image" Target="../media/image42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1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409.1556/" TargetMode="External"/><Relationship Id="rId2" Type="http://schemas.openxmlformats.org/officeDocument/2006/relationships/hyperlink" Target="http://papers.nips.cc/paper/4824-imagenet-classification-with-deep-convolutional-neural-networks.pdf" TargetMode="Externa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hyperlink" Target="http://www.cv-foundation.org/openaccess/content_cvpr_2016/papers/He_Deep_Residual_Learning_CVPR_2016_paper.pdf" TargetMode="External"/><Relationship Id="rId7" Type="http://schemas.openxmlformats.org/officeDocument/2006/relationships/image" Target="../media/image81.png"/><Relationship Id="rId2" Type="http://schemas.openxmlformats.org/officeDocument/2006/relationships/hyperlink" Target="http://www.cv-foundation.org/openaccess/content_cvpr_2015/papers/Szegedy_Going_Deeper_With_2015_CVPR_paper.pdf" TargetMode="Externa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0.png"/><Relationship Id="rId5" Type="http://schemas.openxmlformats.org/officeDocument/2006/relationships/hyperlink" Target="https://towardsdatascience.com/an-intuitive-guide-to-deep-network-architectures-65fdc477db41" TargetMode="External"/><Relationship Id="rId4" Type="http://schemas.openxmlformats.org/officeDocument/2006/relationships/hyperlink" Target="https://arxiv.org/abs/1608.06993" TargetMode="External"/><Relationship Id="rId9" Type="http://schemas.openxmlformats.org/officeDocument/2006/relationships/image" Target="../media/image83.jpe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411.2539" TargetMode="External"/><Relationship Id="rId2" Type="http://schemas.openxmlformats.org/officeDocument/2006/relationships/hyperlink" Target="https://arxiv.org/pdf/1508.06576" TargetMode="Externa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pdfs.semanticscholar.org/5c6a/0a8d993edf86846ac7c6be335fba244a59f8.pdf" TargetMode="External"/><Relationship Id="rId7" Type="http://schemas.openxmlformats.org/officeDocument/2006/relationships/image" Target="../media/image92.png"/><Relationship Id="rId2" Type="http://schemas.openxmlformats.org/officeDocument/2006/relationships/hyperlink" Target="https://arxiv.org/pdf/1603.08511" TargetMode="Externa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hyperlink" Target="https://arxiv.org/pdf/1606.00915.pdf" TargetMode="Externa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8.png"/><Relationship Id="rId4" Type="http://schemas.openxmlformats.org/officeDocument/2006/relationships/image" Target="../media/image95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image" Target="NULL"/><Relationship Id="rId1" Type="http://schemas.openxmlformats.org/officeDocument/2006/relationships/slideLayout" Target="../slideLayouts/slideLayout17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31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Relationship Id="rId30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arxiv.org/abs/1406.2572" TargetMode="Externa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6489" y="733166"/>
            <a:ext cx="3455301" cy="17793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 bit of History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4" name="Contenidor d'imatge 4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6" r="12326"/>
          <a:stretch>
            <a:fillRect/>
          </a:stretch>
        </p:blipFill>
        <p:spPr>
          <a:xfrm>
            <a:off x="4061791" y="0"/>
            <a:ext cx="8127034" cy="6858000"/>
          </a:xfrm>
        </p:spPr>
      </p:pic>
    </p:spTree>
    <p:extLst>
      <p:ext uri="{BB962C8B-B14F-4D97-AF65-F5344CB8AC3E}">
        <p14:creationId xmlns:p14="http://schemas.microsoft.com/office/powerpoint/2010/main" val="110849704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9"/>
          </p:nvPr>
        </p:nvSpPr>
        <p:spPr/>
        <p:txBody>
          <a:bodyPr lIns="0" tIns="0" rIns="0" bIns="0" anchor="t"/>
          <a:lstStyle/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Epochs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Batches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and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Steps</a:t>
            </a:r>
            <a:endParaRPr lang="en-U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Activation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functions</a:t>
            </a:r>
            <a:endParaRPr lang="ca-ES" b="0" dirty="0">
              <a:solidFill>
                <a:schemeClr val="tx1"/>
              </a:solidFill>
              <a:cs typeface="Arial"/>
            </a:endParaRPr>
          </a:p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learning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rate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latin typeface="Verdana"/>
                <a:ea typeface="Verdana"/>
                <a:cs typeface="Arial"/>
              </a:rPr>
              <a:t>Other</a:t>
            </a:r>
            <a:r>
              <a:rPr lang="ca-ES" dirty="0"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latin typeface="Verdana"/>
                <a:ea typeface="Verdana"/>
                <a:cs typeface="Arial"/>
              </a:rPr>
              <a:t>optimization</a:t>
            </a:r>
            <a:r>
              <a:rPr lang="ca-ES" dirty="0"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latin typeface="Verdana"/>
                <a:ea typeface="Verdana"/>
                <a:cs typeface="Arial"/>
              </a:rPr>
              <a:t>methods</a:t>
            </a:r>
            <a:endParaRPr lang="ca-ES" dirty="0"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</a:rPr>
              <a:t>Regularization</a:t>
            </a:r>
            <a:endParaRPr lang="ca-ES" dirty="0">
              <a:solidFill>
                <a:schemeClr val="tx1"/>
              </a:solidFill>
            </a:endParaRPr>
          </a:p>
          <a:p>
            <a:r>
              <a:rPr lang="ca-ES" dirty="0" err="1">
                <a:solidFill>
                  <a:schemeClr val="tx1"/>
                </a:solidFill>
              </a:rPr>
              <a:t>Normalizing</a:t>
            </a:r>
            <a:r>
              <a:rPr lang="ca-ES" dirty="0">
                <a:solidFill>
                  <a:schemeClr val="tx1"/>
                </a:solidFill>
              </a:rPr>
              <a:t> inputs</a:t>
            </a:r>
          </a:p>
          <a:p>
            <a:r>
              <a:rPr lang="ca-ES" dirty="0" err="1">
                <a:solidFill>
                  <a:schemeClr val="tx1"/>
                </a:solidFill>
              </a:rPr>
              <a:t>Vanishing</a:t>
            </a:r>
            <a:r>
              <a:rPr lang="ca-ES" dirty="0">
                <a:solidFill>
                  <a:schemeClr val="tx1"/>
                </a:solidFill>
              </a:rPr>
              <a:t>/</a:t>
            </a:r>
            <a:r>
              <a:rPr lang="ca-ES" dirty="0" err="1">
                <a:solidFill>
                  <a:schemeClr val="tx1"/>
                </a:solidFill>
              </a:rPr>
              <a:t>Exploding</a:t>
            </a:r>
            <a:r>
              <a:rPr lang="ca-ES" dirty="0">
                <a:solidFill>
                  <a:schemeClr val="tx1"/>
                </a:solidFill>
              </a:rPr>
              <a:t> Gradients</a:t>
            </a:r>
          </a:p>
          <a:p>
            <a:r>
              <a:rPr lang="ca-ES" dirty="0" err="1">
                <a:solidFill>
                  <a:schemeClr val="tx1"/>
                </a:solidFill>
              </a:rPr>
              <a:t>Weights</a:t>
            </a:r>
            <a:r>
              <a:rPr lang="ca-ES" dirty="0">
                <a:solidFill>
                  <a:schemeClr val="tx1"/>
                </a:solidFill>
              </a:rPr>
              <a:t> </a:t>
            </a:r>
            <a:r>
              <a:rPr lang="ca-ES" dirty="0" err="1">
                <a:solidFill>
                  <a:schemeClr val="tx1"/>
                </a:solidFill>
              </a:rPr>
              <a:t>initialization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endParaRPr lang="ca-ES" b="0" dirty="0">
              <a:latin typeface="Verdana"/>
              <a:ea typeface="Verdana"/>
              <a:cs typeface="Arial"/>
            </a:endParaRPr>
          </a:p>
          <a:p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Feedforward Neural Networks</a:t>
            </a:r>
            <a:endParaRPr lang="en-US" b="0" dirty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022495-7E76-4E06-88F0-A42EA1B3578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latin typeface="Verdana"/>
                <a:ea typeface="Verdana"/>
                <a:cs typeface="Arial"/>
                <a:hlinkClick r:id="rId2"/>
              </a:rPr>
              <a:t>[Dauphin, 14]</a:t>
            </a:r>
          </a:p>
          <a:p>
            <a:r>
              <a:rPr lang="en-US" dirty="0">
                <a:latin typeface="Verdana"/>
                <a:ea typeface="Verdana"/>
                <a:cs typeface="Arial"/>
                <a:hlinkClick r:id="rId3"/>
              </a:rPr>
              <a:t>[Ruder,www]</a:t>
            </a:r>
            <a:endParaRPr lang="en-US" dirty="0">
              <a:hlinkClick r:id="rId3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D32504-4737-4305-843A-F6C3EA4370DC}"/>
              </a:ext>
            </a:extLst>
          </p:cNvPr>
          <p:cNvSpPr txBox="1"/>
          <p:nvPr/>
        </p:nvSpPr>
        <p:spPr>
          <a:xfrm>
            <a:off x="4238566" y="579959"/>
            <a:ext cx="7632903" cy="71096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Momentum</a:t>
            </a:r>
            <a:r>
              <a:rPr lang="en-US" dirty="0">
                <a:latin typeface="Arial"/>
                <a:cs typeface="Arial"/>
              </a:rPr>
              <a:t>: </a:t>
            </a:r>
            <a:r>
              <a:rPr lang="en-US" sz="2200" dirty="0">
                <a:latin typeface="Arial"/>
                <a:cs typeface="Arial"/>
              </a:rPr>
              <a:t>Include a fraction of the previous gradient. Keeps the general direction so far.</a:t>
            </a:r>
            <a:endParaRPr lang="en-US" sz="2200" dirty="0">
              <a:cs typeface="Arial"/>
            </a:endParaRPr>
          </a:p>
          <a:p>
            <a:endParaRPr lang="en-US" dirty="0">
              <a:cs typeface="Arial"/>
            </a:endParaRPr>
          </a:p>
          <a:p>
            <a:r>
              <a:rPr lang="en-US" b="1" dirty="0" err="1">
                <a:cs typeface="Arial"/>
              </a:rPr>
              <a:t>Nesterov</a:t>
            </a:r>
            <a:r>
              <a:rPr lang="en-US" dirty="0">
                <a:cs typeface="Arial"/>
              </a:rPr>
              <a:t>: Compute </a:t>
            </a:r>
            <a:r>
              <a:rPr lang="en-US" sz="2200" dirty="0">
                <a:cs typeface="Arial"/>
              </a:rPr>
              <a:t>current gradient considering where the previous gradient took you. (RNNs?)</a:t>
            </a:r>
          </a:p>
          <a:p>
            <a:endParaRPr lang="en-US" sz="2200" dirty="0">
              <a:cs typeface="Arial"/>
            </a:endParaRPr>
          </a:p>
          <a:p>
            <a:r>
              <a:rPr lang="en-US" b="1" dirty="0" err="1">
                <a:cs typeface="Arial"/>
              </a:rPr>
              <a:t>Adagrad</a:t>
            </a:r>
            <a:r>
              <a:rPr lang="en-US" dirty="0">
                <a:cs typeface="Arial"/>
              </a:rPr>
              <a:t>: </a:t>
            </a:r>
            <a:r>
              <a:rPr lang="en-US" sz="2200" dirty="0">
                <a:cs typeface="Arial"/>
              </a:rPr>
              <a:t>Parameter-wise LR considering past updates. Good for infrequent patterns (</a:t>
            </a:r>
            <a:r>
              <a:rPr lang="en-US" sz="2200" dirty="0" err="1">
                <a:cs typeface="Arial"/>
              </a:rPr>
              <a:t>GloVe</a:t>
            </a:r>
            <a:r>
              <a:rPr lang="en-US" sz="2200" dirty="0">
                <a:cs typeface="Arial"/>
              </a:rPr>
              <a:t>). Vanishing LR due to growing history.</a:t>
            </a:r>
          </a:p>
          <a:p>
            <a:endParaRPr lang="en-US" dirty="0">
              <a:cs typeface="Arial"/>
            </a:endParaRPr>
          </a:p>
          <a:p>
            <a:r>
              <a:rPr lang="en-US" b="1" dirty="0" err="1">
                <a:cs typeface="Arial"/>
              </a:rPr>
              <a:t>Adadelta</a:t>
            </a:r>
            <a:r>
              <a:rPr lang="en-US" dirty="0">
                <a:cs typeface="Arial"/>
              </a:rPr>
              <a:t>: </a:t>
            </a:r>
            <a:r>
              <a:rPr lang="en-US" sz="2200" dirty="0" err="1">
                <a:cs typeface="Arial"/>
              </a:rPr>
              <a:t>Adagrad</a:t>
            </a:r>
            <a:r>
              <a:rPr lang="en-US" sz="2200" dirty="0">
                <a:cs typeface="Arial"/>
              </a:rPr>
              <a:t> with a decaying average over history. Typically set around 0.9.</a:t>
            </a:r>
          </a:p>
          <a:p>
            <a:endParaRPr lang="en-US" sz="2200" dirty="0">
              <a:cs typeface="Arial"/>
            </a:endParaRPr>
          </a:p>
          <a:p>
            <a:r>
              <a:rPr lang="en-US" b="1" dirty="0">
                <a:cs typeface="Arial"/>
              </a:rPr>
              <a:t>Adam</a:t>
            </a:r>
            <a:r>
              <a:rPr lang="en-US" dirty="0">
                <a:cs typeface="Arial"/>
              </a:rPr>
              <a:t>: </a:t>
            </a:r>
            <a:r>
              <a:rPr lang="en-US" sz="2200" dirty="0" err="1">
                <a:cs typeface="Arial"/>
              </a:rPr>
              <a:t>Adadelta</a:t>
            </a:r>
            <a:r>
              <a:rPr lang="en-US" sz="2200" dirty="0">
                <a:cs typeface="Arial"/>
              </a:rPr>
              <a:t> + Momentum</a:t>
            </a:r>
          </a:p>
          <a:p>
            <a:endParaRPr lang="en-US" sz="2200" dirty="0">
              <a:cs typeface="Arial"/>
            </a:endParaRP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600547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Epochs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Batches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and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Steps</a:t>
            </a:r>
            <a:endParaRPr lang="en-U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Activation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functions</a:t>
            </a:r>
            <a:endParaRPr lang="ca-ES" b="0" dirty="0">
              <a:solidFill>
                <a:schemeClr val="tx1"/>
              </a:solidFill>
              <a:cs typeface="Arial"/>
            </a:endParaRPr>
          </a:p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learning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rate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Other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optimization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methods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pPr marL="0" indent="0">
              <a:buNone/>
            </a:pPr>
            <a:r>
              <a:rPr lang="ca-ES" dirty="0" err="1"/>
              <a:t>Regularization</a:t>
            </a:r>
            <a:endParaRPr lang="ca-ES" dirty="0"/>
          </a:p>
          <a:p>
            <a:pPr marL="0" indent="0">
              <a:buNone/>
            </a:pPr>
            <a:r>
              <a:rPr lang="ca-ES" dirty="0" err="1">
                <a:solidFill>
                  <a:schemeClr val="tx1"/>
                </a:solidFill>
              </a:rPr>
              <a:t>Normalizing</a:t>
            </a:r>
            <a:r>
              <a:rPr lang="ca-ES" dirty="0">
                <a:solidFill>
                  <a:schemeClr val="tx1"/>
                </a:solidFill>
              </a:rPr>
              <a:t> inputs</a:t>
            </a:r>
          </a:p>
          <a:p>
            <a:pPr marL="0" indent="0">
              <a:buNone/>
            </a:pPr>
            <a:r>
              <a:rPr lang="ca-ES" dirty="0" err="1">
                <a:solidFill>
                  <a:schemeClr val="tx1"/>
                </a:solidFill>
              </a:rPr>
              <a:t>Vanishing</a:t>
            </a:r>
            <a:r>
              <a:rPr lang="ca-ES" dirty="0">
                <a:solidFill>
                  <a:schemeClr val="tx1"/>
                </a:solidFill>
              </a:rPr>
              <a:t>/</a:t>
            </a:r>
            <a:r>
              <a:rPr lang="ca-ES" dirty="0" err="1">
                <a:solidFill>
                  <a:schemeClr val="tx1"/>
                </a:solidFill>
              </a:rPr>
              <a:t>Exploding</a:t>
            </a:r>
            <a:r>
              <a:rPr lang="ca-ES" dirty="0">
                <a:solidFill>
                  <a:schemeClr val="tx1"/>
                </a:solidFill>
              </a:rPr>
              <a:t> Gradients</a:t>
            </a:r>
          </a:p>
          <a:p>
            <a:pPr marL="0" indent="0">
              <a:buNone/>
            </a:pPr>
            <a:r>
              <a:rPr lang="ca-ES" dirty="0" err="1">
                <a:solidFill>
                  <a:schemeClr val="tx1"/>
                </a:solidFill>
              </a:rPr>
              <a:t>Weights</a:t>
            </a:r>
            <a:r>
              <a:rPr lang="ca-ES" dirty="0">
                <a:solidFill>
                  <a:schemeClr val="tx1"/>
                </a:solidFill>
              </a:rPr>
              <a:t> </a:t>
            </a:r>
            <a:r>
              <a:rPr lang="ca-ES" dirty="0" err="1">
                <a:solidFill>
                  <a:schemeClr val="tx1"/>
                </a:solidFill>
              </a:rPr>
              <a:t>initialization</a:t>
            </a:r>
            <a:endParaRPr lang="ca-E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ca-E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Feedforward Neural Networks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Rectángulo 7"/>
          <p:cNvSpPr/>
          <p:nvPr/>
        </p:nvSpPr>
        <p:spPr>
          <a:xfrm>
            <a:off x="4464237" y="515392"/>
            <a:ext cx="7345864" cy="43554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solidFill>
                  <a:schemeClr val="tx1"/>
                </a:solidFill>
              </a:rPr>
              <a:t>Why do we need regularization?</a:t>
            </a:r>
          </a:p>
        </p:txBody>
      </p:sp>
      <p:sp>
        <p:nvSpPr>
          <p:cNvPr id="9" name="Rectángulo 8"/>
          <p:cNvSpPr/>
          <p:nvPr/>
        </p:nvSpPr>
        <p:spPr>
          <a:xfrm>
            <a:off x="4464237" y="1217380"/>
            <a:ext cx="7285676" cy="74362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ca-ES" sz="2000" dirty="0" err="1">
                <a:solidFill>
                  <a:schemeClr val="tx1"/>
                </a:solidFill>
              </a:rPr>
              <a:t>Because</a:t>
            </a:r>
            <a:r>
              <a:rPr lang="ca-ES" sz="2000" dirty="0">
                <a:solidFill>
                  <a:schemeClr val="tx1"/>
                </a:solidFill>
              </a:rPr>
              <a:t> </a:t>
            </a:r>
            <a:r>
              <a:rPr lang="ca-ES" sz="2000" dirty="0" err="1">
                <a:solidFill>
                  <a:schemeClr val="tx1"/>
                </a:solidFill>
              </a:rPr>
              <a:t>the</a:t>
            </a:r>
            <a:r>
              <a:rPr lang="ca-ES" sz="2000" dirty="0">
                <a:solidFill>
                  <a:schemeClr val="tx1"/>
                </a:solidFill>
              </a:rPr>
              <a:t> </a:t>
            </a:r>
            <a:r>
              <a:rPr lang="ca-ES" sz="2000" dirty="0" err="1">
                <a:solidFill>
                  <a:schemeClr val="tx1"/>
                </a:solidFill>
              </a:rPr>
              <a:t>difference</a:t>
            </a:r>
            <a:r>
              <a:rPr lang="ca-ES" sz="2000" dirty="0">
                <a:solidFill>
                  <a:schemeClr val="tx1"/>
                </a:solidFill>
              </a:rPr>
              <a:t> </a:t>
            </a:r>
            <a:r>
              <a:rPr lang="ca-ES" sz="2000" dirty="0" err="1">
                <a:solidFill>
                  <a:schemeClr val="tx1"/>
                </a:solidFill>
              </a:rPr>
              <a:t>between</a:t>
            </a:r>
            <a:r>
              <a:rPr lang="ca-ES" sz="2000" dirty="0">
                <a:solidFill>
                  <a:schemeClr val="tx1"/>
                </a:solidFill>
              </a:rPr>
              <a:t> </a:t>
            </a:r>
            <a:r>
              <a:rPr lang="ca-ES" sz="2000" b="1" dirty="0">
                <a:solidFill>
                  <a:schemeClr val="accent2"/>
                </a:solidFill>
              </a:rPr>
              <a:t>Machine </a:t>
            </a:r>
            <a:r>
              <a:rPr lang="ca-ES" sz="2000" b="1" dirty="0" err="1">
                <a:solidFill>
                  <a:schemeClr val="accent2"/>
                </a:solidFill>
              </a:rPr>
              <a:t>Learning</a:t>
            </a:r>
            <a:r>
              <a:rPr lang="ca-ES" sz="2000" dirty="0">
                <a:solidFill>
                  <a:schemeClr val="tx1"/>
                </a:solidFill>
              </a:rPr>
              <a:t> </a:t>
            </a:r>
            <a:r>
              <a:rPr lang="ca-ES" sz="2000" dirty="0" err="1">
                <a:solidFill>
                  <a:schemeClr val="tx1"/>
                </a:solidFill>
              </a:rPr>
              <a:t>and</a:t>
            </a:r>
            <a:r>
              <a:rPr lang="ca-ES" sz="2000" dirty="0">
                <a:solidFill>
                  <a:schemeClr val="tx1"/>
                </a:solidFill>
              </a:rPr>
              <a:t> </a:t>
            </a:r>
            <a:r>
              <a:rPr lang="ca-ES" sz="2000" b="1" dirty="0" err="1">
                <a:solidFill>
                  <a:schemeClr val="accent3"/>
                </a:solidFill>
              </a:rPr>
              <a:t>Optimization</a:t>
            </a:r>
            <a:r>
              <a:rPr lang="ca-ES" sz="2000" dirty="0">
                <a:solidFill>
                  <a:schemeClr val="tx1"/>
                </a:solidFill>
              </a:rPr>
              <a:t> is </a:t>
            </a:r>
            <a:r>
              <a:rPr lang="ca-ES" sz="2000" dirty="0" err="1">
                <a:solidFill>
                  <a:schemeClr val="tx1"/>
                </a:solidFill>
              </a:rPr>
              <a:t>called</a:t>
            </a:r>
            <a:r>
              <a:rPr lang="ca-ES" sz="2000" dirty="0">
                <a:solidFill>
                  <a:schemeClr val="tx1"/>
                </a:solidFill>
              </a:rPr>
              <a:t> </a:t>
            </a:r>
            <a:r>
              <a:rPr lang="ca-ES" sz="2000" b="1" dirty="0" err="1">
                <a:solidFill>
                  <a:schemeClr val="tx2"/>
                </a:solidFill>
              </a:rPr>
              <a:t>Generalization</a:t>
            </a:r>
            <a:endParaRPr lang="en-GB" sz="2000" dirty="0">
              <a:solidFill>
                <a:schemeClr val="tx2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826" y="2544535"/>
            <a:ext cx="573405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9382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Feedforward Neural Networks</a:t>
            </a:r>
            <a:endParaRPr lang="en-U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ca-ES" dirty="0" err="1"/>
              <a:t>Generalization</a:t>
            </a:r>
            <a:endParaRPr lang="en-GB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ca-E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Epochs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Batches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and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Steps</a:t>
            </a:r>
            <a:endParaRPr lang="en-U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Activation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functions</a:t>
            </a:r>
            <a:endParaRPr lang="ca-ES" b="0" dirty="0">
              <a:solidFill>
                <a:schemeClr val="tx1"/>
              </a:solidFill>
              <a:cs typeface="Arial"/>
            </a:endParaRPr>
          </a:p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learning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rate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Other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optimization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methods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/>
              <a:t>Regularization</a:t>
            </a:r>
            <a:endParaRPr lang="ca-ES" dirty="0"/>
          </a:p>
          <a:p>
            <a:r>
              <a:rPr lang="ca-ES" dirty="0" err="1">
                <a:solidFill>
                  <a:schemeClr val="tx1"/>
                </a:solidFill>
              </a:rPr>
              <a:t>Normalizing</a:t>
            </a:r>
            <a:r>
              <a:rPr lang="ca-ES" dirty="0">
                <a:solidFill>
                  <a:schemeClr val="tx1"/>
                </a:solidFill>
              </a:rPr>
              <a:t> inputs</a:t>
            </a:r>
          </a:p>
          <a:p>
            <a:r>
              <a:rPr lang="ca-ES" dirty="0" err="1">
                <a:solidFill>
                  <a:schemeClr val="tx1"/>
                </a:solidFill>
              </a:rPr>
              <a:t>Vanishing</a:t>
            </a:r>
            <a:r>
              <a:rPr lang="ca-ES" dirty="0">
                <a:solidFill>
                  <a:schemeClr val="tx1"/>
                </a:solidFill>
              </a:rPr>
              <a:t>/</a:t>
            </a:r>
            <a:r>
              <a:rPr lang="ca-ES" dirty="0" err="1">
                <a:solidFill>
                  <a:schemeClr val="tx1"/>
                </a:solidFill>
              </a:rPr>
              <a:t>Exploding</a:t>
            </a:r>
            <a:r>
              <a:rPr lang="ca-ES" dirty="0">
                <a:solidFill>
                  <a:schemeClr val="tx1"/>
                </a:solidFill>
              </a:rPr>
              <a:t> Gradients</a:t>
            </a:r>
          </a:p>
          <a:p>
            <a:r>
              <a:rPr lang="ca-ES" dirty="0" err="1">
                <a:solidFill>
                  <a:schemeClr val="tx1"/>
                </a:solidFill>
              </a:rPr>
              <a:t>Weights</a:t>
            </a:r>
            <a:r>
              <a:rPr lang="ca-ES" dirty="0">
                <a:solidFill>
                  <a:schemeClr val="tx1"/>
                </a:solidFill>
              </a:rPr>
              <a:t> </a:t>
            </a:r>
            <a:r>
              <a:rPr lang="ca-ES" dirty="0" err="1">
                <a:solidFill>
                  <a:schemeClr val="tx1"/>
                </a:solidFill>
              </a:rPr>
              <a:t>initialization</a:t>
            </a:r>
            <a:endParaRPr lang="ca-ES" dirty="0">
              <a:solidFill>
                <a:schemeClr val="tx1"/>
              </a:solidFill>
            </a:endParaRPr>
          </a:p>
          <a:p>
            <a:endParaRPr lang="en-GB" dirty="0"/>
          </a:p>
        </p:txBody>
      </p:sp>
      <p:sp>
        <p:nvSpPr>
          <p:cNvPr id="11" name="Rectángulo 10"/>
          <p:cNvSpPr/>
          <p:nvPr/>
        </p:nvSpPr>
        <p:spPr>
          <a:xfrm>
            <a:off x="8247398" y="915413"/>
            <a:ext cx="3721971" cy="3535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2000" dirty="0" err="1">
                <a:solidFill>
                  <a:schemeClr val="tx1"/>
                </a:solidFill>
              </a:rPr>
              <a:t>Polynomial</a:t>
            </a:r>
            <a:r>
              <a:rPr lang="ca-ES" sz="2000" dirty="0">
                <a:solidFill>
                  <a:schemeClr val="tx1"/>
                </a:solidFill>
              </a:rPr>
              <a:t> </a:t>
            </a:r>
            <a:r>
              <a:rPr lang="ca-ES" sz="2000" dirty="0" err="1">
                <a:solidFill>
                  <a:schemeClr val="tx1"/>
                </a:solidFill>
              </a:rPr>
              <a:t>regression</a:t>
            </a:r>
            <a:endParaRPr lang="en-GB" sz="2000" dirty="0">
              <a:solidFill>
                <a:schemeClr val="tx1"/>
              </a:solidFill>
            </a:endParaRPr>
          </a:p>
        </p:txBody>
      </p:sp>
      <p:pic>
        <p:nvPicPr>
          <p:cNvPr id="58" name="Imagen 5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618" y="1667557"/>
            <a:ext cx="1664440" cy="253020"/>
          </a:xfrm>
          <a:prstGeom prst="rect">
            <a:avLst/>
          </a:prstGeom>
        </p:spPr>
      </p:pic>
      <p:pic>
        <p:nvPicPr>
          <p:cNvPr id="59" name="Imagen 5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617" y="2021245"/>
            <a:ext cx="3389850" cy="285028"/>
          </a:xfrm>
          <a:prstGeom prst="rect">
            <a:avLst/>
          </a:prstGeom>
        </p:spPr>
      </p:pic>
      <p:pic>
        <p:nvPicPr>
          <p:cNvPr id="60" name="Imagen 5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616" y="2406941"/>
            <a:ext cx="4397356" cy="286552"/>
          </a:xfrm>
          <a:prstGeom prst="rect">
            <a:avLst/>
          </a:prstGeom>
        </p:spPr>
      </p:pic>
      <p:sp>
        <p:nvSpPr>
          <p:cNvPr id="61" name="Rectángulo 60"/>
          <p:cNvSpPr/>
          <p:nvPr/>
        </p:nvSpPr>
        <p:spPr>
          <a:xfrm>
            <a:off x="4711959" y="1667556"/>
            <a:ext cx="503853" cy="2530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2000" dirty="0">
                <a:solidFill>
                  <a:schemeClr val="tx1"/>
                </a:solidFill>
              </a:rPr>
              <a:t>1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62" name="Rectángulo 61"/>
          <p:cNvSpPr/>
          <p:nvPr/>
        </p:nvSpPr>
        <p:spPr>
          <a:xfrm>
            <a:off x="4711959" y="2037248"/>
            <a:ext cx="503853" cy="2530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2000" dirty="0">
                <a:solidFill>
                  <a:schemeClr val="tx1"/>
                </a:solidFill>
              </a:rPr>
              <a:t>2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63" name="Rectángulo 62"/>
          <p:cNvSpPr/>
          <p:nvPr/>
        </p:nvSpPr>
        <p:spPr>
          <a:xfrm>
            <a:off x="4711958" y="2423706"/>
            <a:ext cx="503853" cy="2530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2000" dirty="0">
                <a:solidFill>
                  <a:schemeClr val="tx1"/>
                </a:solidFill>
              </a:rPr>
              <a:t>3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64" name="Rectángulo 63"/>
          <p:cNvSpPr/>
          <p:nvPr/>
        </p:nvSpPr>
        <p:spPr>
          <a:xfrm>
            <a:off x="5368213" y="3383702"/>
            <a:ext cx="503853" cy="2530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2000" dirty="0">
                <a:solidFill>
                  <a:schemeClr val="tx1"/>
                </a:solidFill>
              </a:rPr>
              <a:t>1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65" name="Rectángulo 64"/>
          <p:cNvSpPr/>
          <p:nvPr/>
        </p:nvSpPr>
        <p:spPr>
          <a:xfrm>
            <a:off x="7905851" y="3383671"/>
            <a:ext cx="503853" cy="2530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2000" dirty="0">
                <a:solidFill>
                  <a:schemeClr val="tx1"/>
                </a:solidFill>
              </a:rPr>
              <a:t>2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66" name="Rectángulo 65"/>
          <p:cNvSpPr/>
          <p:nvPr/>
        </p:nvSpPr>
        <p:spPr>
          <a:xfrm>
            <a:off x="10526843" y="3383670"/>
            <a:ext cx="503853" cy="2530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2000" dirty="0">
                <a:solidFill>
                  <a:schemeClr val="tx1"/>
                </a:solidFill>
              </a:rPr>
              <a:t>3</a:t>
            </a:r>
            <a:endParaRPr lang="en-GB" sz="2000" dirty="0">
              <a:solidFill>
                <a:schemeClr val="tx1"/>
              </a:solidFill>
            </a:endParaRPr>
          </a:p>
        </p:txBody>
      </p:sp>
      <p:pic>
        <p:nvPicPr>
          <p:cNvPr id="67" name="Imagen 6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5" t="11576" r="9605" b="6481"/>
          <a:stretch/>
        </p:blipFill>
        <p:spPr>
          <a:xfrm>
            <a:off x="4432815" y="3675221"/>
            <a:ext cx="7426940" cy="273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9738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Feedforward Neural Networks</a:t>
            </a:r>
            <a:endParaRPr lang="en-U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ca-ES" dirty="0" err="1"/>
              <a:t>Generalization</a:t>
            </a:r>
            <a:endParaRPr lang="en-GB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Epochs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Batches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and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Steps</a:t>
            </a:r>
            <a:endParaRPr lang="en-U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Activation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functions</a:t>
            </a:r>
            <a:endParaRPr lang="ca-ES" b="0" dirty="0">
              <a:solidFill>
                <a:schemeClr val="tx1"/>
              </a:solidFill>
              <a:cs typeface="Arial"/>
            </a:endParaRPr>
          </a:p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learning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rate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Other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optimization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methods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/>
              <a:t>Regularization</a:t>
            </a:r>
            <a:endParaRPr lang="ca-ES" dirty="0"/>
          </a:p>
          <a:p>
            <a:r>
              <a:rPr lang="ca-ES" dirty="0" err="1">
                <a:solidFill>
                  <a:schemeClr val="tx1"/>
                </a:solidFill>
              </a:rPr>
              <a:t>Normalizing</a:t>
            </a:r>
            <a:r>
              <a:rPr lang="ca-ES" dirty="0">
                <a:solidFill>
                  <a:schemeClr val="tx1"/>
                </a:solidFill>
              </a:rPr>
              <a:t> inputs</a:t>
            </a:r>
          </a:p>
          <a:p>
            <a:r>
              <a:rPr lang="ca-ES" dirty="0" err="1">
                <a:solidFill>
                  <a:schemeClr val="tx1"/>
                </a:solidFill>
              </a:rPr>
              <a:t>Vanishing</a:t>
            </a:r>
            <a:r>
              <a:rPr lang="ca-ES" dirty="0">
                <a:solidFill>
                  <a:schemeClr val="tx1"/>
                </a:solidFill>
              </a:rPr>
              <a:t>/</a:t>
            </a:r>
            <a:r>
              <a:rPr lang="ca-ES" dirty="0" err="1">
                <a:solidFill>
                  <a:schemeClr val="tx1"/>
                </a:solidFill>
              </a:rPr>
              <a:t>Exploding</a:t>
            </a:r>
            <a:r>
              <a:rPr lang="ca-ES" dirty="0">
                <a:solidFill>
                  <a:schemeClr val="tx1"/>
                </a:solidFill>
              </a:rPr>
              <a:t> Gradients</a:t>
            </a:r>
          </a:p>
          <a:p>
            <a:r>
              <a:rPr lang="ca-ES" dirty="0" err="1">
                <a:solidFill>
                  <a:schemeClr val="tx1"/>
                </a:solidFill>
              </a:rPr>
              <a:t>Weights</a:t>
            </a:r>
            <a:r>
              <a:rPr lang="ca-ES" dirty="0">
                <a:solidFill>
                  <a:schemeClr val="tx1"/>
                </a:solidFill>
              </a:rPr>
              <a:t> </a:t>
            </a:r>
            <a:r>
              <a:rPr lang="ca-ES" dirty="0" err="1">
                <a:solidFill>
                  <a:schemeClr val="tx1"/>
                </a:solidFill>
              </a:rPr>
              <a:t>initialization</a:t>
            </a:r>
            <a:endParaRPr lang="ca-ES" dirty="0">
              <a:solidFill>
                <a:schemeClr val="tx1"/>
              </a:solidFill>
            </a:endParaRPr>
          </a:p>
          <a:p>
            <a:endParaRPr lang="en-GB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5" t="11576" r="9605" b="6481"/>
          <a:stretch/>
        </p:blipFill>
        <p:spPr>
          <a:xfrm>
            <a:off x="4432815" y="3675221"/>
            <a:ext cx="7426940" cy="2732227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8247398" y="915413"/>
            <a:ext cx="3721971" cy="3535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2000" dirty="0" err="1">
                <a:solidFill>
                  <a:schemeClr val="tx1"/>
                </a:solidFill>
              </a:rPr>
              <a:t>Polynomial</a:t>
            </a:r>
            <a:r>
              <a:rPr lang="ca-ES" sz="2000" dirty="0">
                <a:solidFill>
                  <a:schemeClr val="tx1"/>
                </a:solidFill>
              </a:rPr>
              <a:t> </a:t>
            </a:r>
            <a:r>
              <a:rPr lang="ca-ES" sz="2000" dirty="0" err="1">
                <a:solidFill>
                  <a:schemeClr val="tx1"/>
                </a:solidFill>
              </a:rPr>
              <a:t>regression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4432816" y="1425773"/>
            <a:ext cx="7536553" cy="10161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4432815" y="2550497"/>
            <a:ext cx="7536553" cy="10161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6783355" y="2550497"/>
            <a:ext cx="2845837" cy="258017"/>
          </a:xfrm>
          <a:prstGeom prst="rect">
            <a:avLst/>
          </a:prstGeom>
          <a:noFill/>
          <a:ln w="254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800" dirty="0">
                <a:solidFill>
                  <a:schemeClr val="tx1"/>
                </a:solidFill>
              </a:rPr>
              <a:t>Model </a:t>
            </a:r>
            <a:r>
              <a:rPr lang="ca-ES" sz="1800" dirty="0" err="1">
                <a:solidFill>
                  <a:schemeClr val="tx1"/>
                </a:solidFill>
              </a:rPr>
              <a:t>Generalization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6783355" y="1425773"/>
            <a:ext cx="2845837" cy="258017"/>
          </a:xfrm>
          <a:prstGeom prst="rect">
            <a:avLst/>
          </a:prstGeom>
          <a:noFill/>
          <a:ln w="254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800" dirty="0" err="1">
                <a:solidFill>
                  <a:schemeClr val="tx1"/>
                </a:solidFill>
              </a:rPr>
              <a:t>Training</a:t>
            </a:r>
            <a:r>
              <a:rPr lang="ca-ES" sz="1800" dirty="0">
                <a:solidFill>
                  <a:schemeClr val="tx1"/>
                </a:solidFill>
              </a:rPr>
              <a:t> Error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9741541" y="1819474"/>
            <a:ext cx="2046962" cy="5224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600" dirty="0" err="1">
                <a:solidFill>
                  <a:schemeClr val="bg1"/>
                </a:solidFill>
              </a:rPr>
              <a:t>Tiny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26" name="Rectángulo 25"/>
          <p:cNvSpPr/>
          <p:nvPr/>
        </p:nvSpPr>
        <p:spPr>
          <a:xfrm>
            <a:off x="9741541" y="2906780"/>
            <a:ext cx="2046962" cy="5596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600" dirty="0">
                <a:solidFill>
                  <a:schemeClr val="bg1"/>
                </a:solidFill>
              </a:rPr>
              <a:t>Horrible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30" name="Rectángulo 29"/>
          <p:cNvSpPr/>
          <p:nvPr/>
        </p:nvSpPr>
        <p:spPr>
          <a:xfrm>
            <a:off x="7160072" y="1819474"/>
            <a:ext cx="2046962" cy="5224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600" dirty="0" err="1">
                <a:solidFill>
                  <a:schemeClr val="bg1"/>
                </a:solidFill>
              </a:rPr>
              <a:t>Small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31" name="Rectángulo 30"/>
          <p:cNvSpPr/>
          <p:nvPr/>
        </p:nvSpPr>
        <p:spPr>
          <a:xfrm>
            <a:off x="7160072" y="2906780"/>
            <a:ext cx="2046962" cy="55966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600" dirty="0" err="1">
                <a:solidFill>
                  <a:schemeClr val="bg1"/>
                </a:solidFill>
              </a:rPr>
              <a:t>Good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32" name="Rectángulo 31"/>
          <p:cNvSpPr/>
          <p:nvPr/>
        </p:nvSpPr>
        <p:spPr>
          <a:xfrm>
            <a:off x="4608172" y="1812755"/>
            <a:ext cx="2046962" cy="5224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600" dirty="0" err="1">
                <a:solidFill>
                  <a:schemeClr val="bg1"/>
                </a:solidFill>
              </a:rPr>
              <a:t>Huge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33" name="Rectángulo 32"/>
          <p:cNvSpPr/>
          <p:nvPr/>
        </p:nvSpPr>
        <p:spPr>
          <a:xfrm>
            <a:off x="4608172" y="2900061"/>
            <a:ext cx="2046962" cy="5596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600" dirty="0" err="1">
                <a:solidFill>
                  <a:schemeClr val="bg1"/>
                </a:solidFill>
              </a:rPr>
              <a:t>Bad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96408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Feedforward Neural Networks</a:t>
            </a:r>
            <a:endParaRPr lang="en-GB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Generalization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Epochs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Batches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and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Steps</a:t>
            </a:r>
            <a:endParaRPr lang="en-U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Activation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functions</a:t>
            </a:r>
            <a:endParaRPr lang="ca-ES" b="0" dirty="0">
              <a:solidFill>
                <a:schemeClr val="tx1"/>
              </a:solidFill>
              <a:cs typeface="Arial"/>
            </a:endParaRPr>
          </a:p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learning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rate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Other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optimization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methods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/>
              <a:t>Regularization</a:t>
            </a:r>
            <a:endParaRPr lang="ca-ES" dirty="0"/>
          </a:p>
          <a:p>
            <a:r>
              <a:rPr lang="ca-ES" dirty="0" err="1">
                <a:solidFill>
                  <a:schemeClr val="tx1"/>
                </a:solidFill>
              </a:rPr>
              <a:t>Normalizing</a:t>
            </a:r>
            <a:r>
              <a:rPr lang="ca-ES" dirty="0">
                <a:solidFill>
                  <a:schemeClr val="tx1"/>
                </a:solidFill>
              </a:rPr>
              <a:t> inputs</a:t>
            </a:r>
          </a:p>
          <a:p>
            <a:r>
              <a:rPr lang="ca-ES" dirty="0" err="1">
                <a:solidFill>
                  <a:schemeClr val="tx1"/>
                </a:solidFill>
              </a:rPr>
              <a:t>Vanishing</a:t>
            </a:r>
            <a:r>
              <a:rPr lang="ca-ES" dirty="0">
                <a:solidFill>
                  <a:schemeClr val="tx1"/>
                </a:solidFill>
              </a:rPr>
              <a:t>/</a:t>
            </a:r>
            <a:r>
              <a:rPr lang="ca-ES" dirty="0" err="1">
                <a:solidFill>
                  <a:schemeClr val="tx1"/>
                </a:solidFill>
              </a:rPr>
              <a:t>Exploding</a:t>
            </a:r>
            <a:r>
              <a:rPr lang="ca-ES" dirty="0">
                <a:solidFill>
                  <a:schemeClr val="tx1"/>
                </a:solidFill>
              </a:rPr>
              <a:t> Gradients</a:t>
            </a:r>
          </a:p>
          <a:p>
            <a:r>
              <a:rPr lang="ca-ES" dirty="0" err="1">
                <a:solidFill>
                  <a:schemeClr val="tx1"/>
                </a:solidFill>
              </a:rPr>
              <a:t>Weights</a:t>
            </a:r>
            <a:r>
              <a:rPr lang="ca-ES" dirty="0">
                <a:solidFill>
                  <a:schemeClr val="tx1"/>
                </a:solidFill>
              </a:rPr>
              <a:t> </a:t>
            </a:r>
            <a:r>
              <a:rPr lang="ca-ES" dirty="0" err="1">
                <a:solidFill>
                  <a:schemeClr val="tx1"/>
                </a:solidFill>
              </a:rPr>
              <a:t>initialization</a:t>
            </a:r>
            <a:endParaRPr lang="ca-ES" dirty="0">
              <a:solidFill>
                <a:schemeClr val="tx1"/>
              </a:solidFill>
            </a:endParaRPr>
          </a:p>
          <a:p>
            <a:endParaRPr lang="en-GB" dirty="0"/>
          </a:p>
        </p:txBody>
      </p:sp>
      <p:sp>
        <p:nvSpPr>
          <p:cNvPr id="11" name="Rectángulo 10"/>
          <p:cNvSpPr/>
          <p:nvPr/>
        </p:nvSpPr>
        <p:spPr>
          <a:xfrm>
            <a:off x="5768171" y="1087737"/>
            <a:ext cx="4756228" cy="6093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What </a:t>
            </a:r>
            <a:r>
              <a:rPr lang="en-GB" sz="2000" b="1" dirty="0">
                <a:solidFill>
                  <a:schemeClr val="tx2"/>
                </a:solidFill>
              </a:rPr>
              <a:t>policy</a:t>
            </a:r>
            <a:r>
              <a:rPr lang="en-GB" sz="2000" dirty="0">
                <a:solidFill>
                  <a:schemeClr val="tx1"/>
                </a:solidFill>
              </a:rPr>
              <a:t> can we use to </a:t>
            </a:r>
            <a:r>
              <a:rPr lang="en-GB" sz="2000" b="1" dirty="0">
                <a:solidFill>
                  <a:schemeClr val="accent6"/>
                </a:solidFill>
              </a:rPr>
              <a:t>improve model generalization</a:t>
            </a:r>
            <a:r>
              <a:rPr lang="en-GB" sz="2000" dirty="0">
                <a:solidFill>
                  <a:schemeClr val="tx1"/>
                </a:solidFill>
              </a:rPr>
              <a:t>?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018" y="2042593"/>
            <a:ext cx="1446771" cy="1926836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6136701" y="2038369"/>
            <a:ext cx="5459554" cy="19310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800" b="1" dirty="0">
                <a:solidFill>
                  <a:schemeClr val="accent4"/>
                </a:solidFill>
              </a:rPr>
              <a:t>Occam’s Razor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solidFill>
                  <a:schemeClr val="bg1">
                    <a:lumMod val="75000"/>
                  </a:schemeClr>
                </a:solidFill>
              </a:rPr>
              <a:t>when you have </a:t>
            </a:r>
            <a:r>
              <a:rPr lang="en-GB" sz="2000" b="1" dirty="0">
                <a:solidFill>
                  <a:schemeClr val="accent2"/>
                </a:solidFill>
              </a:rPr>
              <a:t>two competing hypotheses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solidFill>
                  <a:schemeClr val="bg1">
                    <a:lumMod val="75000"/>
                  </a:schemeClr>
                </a:solidFill>
              </a:rPr>
              <a:t>that make the </a:t>
            </a:r>
            <a:r>
              <a:rPr lang="en-GB" sz="2000" b="1" dirty="0">
                <a:solidFill>
                  <a:schemeClr val="accent2"/>
                </a:solidFill>
              </a:rPr>
              <a:t>same predictions</a:t>
            </a:r>
            <a:r>
              <a:rPr lang="en-GB" sz="2000" dirty="0">
                <a:solidFill>
                  <a:schemeClr val="tx1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solidFill>
                  <a:schemeClr val="bg1">
                    <a:lumMod val="75000"/>
                  </a:schemeClr>
                </a:solidFill>
              </a:rPr>
              <a:t>the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b="1" dirty="0">
                <a:solidFill>
                  <a:schemeClr val="accent2"/>
                </a:solidFill>
              </a:rPr>
              <a:t>simpler one is the better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5" t="14584" r="7552" b="4909"/>
          <a:stretch/>
        </p:blipFill>
        <p:spPr>
          <a:xfrm>
            <a:off x="4551058" y="4511233"/>
            <a:ext cx="1450731" cy="1441939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6136701" y="4310684"/>
            <a:ext cx="5459554" cy="19310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800" b="1" dirty="0">
                <a:solidFill>
                  <a:schemeClr val="accent4"/>
                </a:solidFill>
              </a:rPr>
              <a:t>Machine Learning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solidFill>
                  <a:schemeClr val="bg1">
                    <a:lumMod val="75000"/>
                  </a:schemeClr>
                </a:solidFill>
              </a:rPr>
              <a:t>given </a:t>
            </a:r>
            <a:r>
              <a:rPr lang="en-GB" sz="2000" b="1" dirty="0">
                <a:solidFill>
                  <a:schemeClr val="accent2"/>
                </a:solidFill>
              </a:rPr>
              <a:t>two models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solidFill>
                  <a:schemeClr val="bg1">
                    <a:lumMod val="75000"/>
                  </a:schemeClr>
                </a:solidFill>
              </a:rPr>
              <a:t>that have a </a:t>
            </a:r>
            <a:r>
              <a:rPr lang="en-GB" sz="2000" b="1" dirty="0">
                <a:solidFill>
                  <a:schemeClr val="accent2"/>
                </a:solidFill>
              </a:rPr>
              <a:t>similar performance</a:t>
            </a:r>
            <a:r>
              <a:rPr lang="en-GB" sz="2000" dirty="0">
                <a:solidFill>
                  <a:schemeClr val="tx1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solidFill>
                  <a:schemeClr val="bg1">
                    <a:lumMod val="75000"/>
                  </a:schemeClr>
                </a:solidFill>
              </a:rPr>
              <a:t>It’s better to </a:t>
            </a:r>
            <a:r>
              <a:rPr lang="en-GB" sz="2000" b="1" dirty="0">
                <a:solidFill>
                  <a:schemeClr val="accent2"/>
                </a:solidFill>
              </a:rPr>
              <a:t>choose the simpler one</a:t>
            </a:r>
          </a:p>
        </p:txBody>
      </p:sp>
    </p:spTree>
    <p:extLst>
      <p:ext uri="{BB962C8B-B14F-4D97-AF65-F5344CB8AC3E}">
        <p14:creationId xmlns:p14="http://schemas.microsoft.com/office/powerpoint/2010/main" val="207075951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Feedforward Neural Networks</a:t>
            </a:r>
            <a:endParaRPr lang="en-GB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Model Complexity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Epochs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Batches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and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Steps</a:t>
            </a:r>
            <a:endParaRPr lang="en-U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Activation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functions</a:t>
            </a:r>
            <a:endParaRPr lang="ca-ES" b="0" dirty="0">
              <a:solidFill>
                <a:schemeClr val="tx1"/>
              </a:solidFill>
              <a:cs typeface="Arial"/>
            </a:endParaRPr>
          </a:p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learning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rate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Other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optimization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methods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/>
              <a:t>Regularization</a:t>
            </a:r>
            <a:endParaRPr lang="ca-ES" dirty="0"/>
          </a:p>
          <a:p>
            <a:r>
              <a:rPr lang="ca-ES" dirty="0" err="1">
                <a:solidFill>
                  <a:schemeClr val="tx1"/>
                </a:solidFill>
              </a:rPr>
              <a:t>Normalizing</a:t>
            </a:r>
            <a:r>
              <a:rPr lang="ca-ES" dirty="0">
                <a:solidFill>
                  <a:schemeClr val="tx1"/>
                </a:solidFill>
              </a:rPr>
              <a:t> inputs</a:t>
            </a:r>
          </a:p>
          <a:p>
            <a:r>
              <a:rPr lang="ca-ES" dirty="0" err="1">
                <a:solidFill>
                  <a:schemeClr val="tx1"/>
                </a:solidFill>
              </a:rPr>
              <a:t>Vanishing</a:t>
            </a:r>
            <a:r>
              <a:rPr lang="ca-ES" dirty="0">
                <a:solidFill>
                  <a:schemeClr val="tx1"/>
                </a:solidFill>
              </a:rPr>
              <a:t>/</a:t>
            </a:r>
            <a:r>
              <a:rPr lang="ca-ES" dirty="0" err="1">
                <a:solidFill>
                  <a:schemeClr val="tx1"/>
                </a:solidFill>
              </a:rPr>
              <a:t>Exploding</a:t>
            </a:r>
            <a:r>
              <a:rPr lang="ca-ES" dirty="0">
                <a:solidFill>
                  <a:schemeClr val="tx1"/>
                </a:solidFill>
              </a:rPr>
              <a:t> Gradients</a:t>
            </a:r>
          </a:p>
          <a:p>
            <a:r>
              <a:rPr lang="ca-ES" dirty="0" err="1">
                <a:solidFill>
                  <a:schemeClr val="tx1"/>
                </a:solidFill>
              </a:rPr>
              <a:t>Weights</a:t>
            </a:r>
            <a:r>
              <a:rPr lang="ca-ES" dirty="0">
                <a:solidFill>
                  <a:schemeClr val="tx1"/>
                </a:solidFill>
              </a:rPr>
              <a:t> </a:t>
            </a:r>
            <a:r>
              <a:rPr lang="ca-ES" dirty="0" err="1">
                <a:solidFill>
                  <a:schemeClr val="tx1"/>
                </a:solidFill>
              </a:rPr>
              <a:t>initialization</a:t>
            </a:r>
            <a:endParaRPr lang="ca-ES" dirty="0">
              <a:solidFill>
                <a:schemeClr val="tx1"/>
              </a:solidFill>
            </a:endParaRPr>
          </a:p>
          <a:p>
            <a:endParaRPr lang="en-GB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5" t="11576" r="9605" b="6481"/>
          <a:stretch/>
        </p:blipFill>
        <p:spPr>
          <a:xfrm>
            <a:off x="4432815" y="3675221"/>
            <a:ext cx="7426940" cy="273222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053" y="2422393"/>
            <a:ext cx="6197448" cy="230156"/>
          </a:xfrm>
          <a:prstGeom prst="rect">
            <a:avLst/>
          </a:prstGeom>
        </p:spPr>
      </p:pic>
      <p:sp>
        <p:nvSpPr>
          <p:cNvPr id="6" name="Marcador de texto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Rectángulo 12"/>
          <p:cNvSpPr/>
          <p:nvPr/>
        </p:nvSpPr>
        <p:spPr>
          <a:xfrm>
            <a:off x="5768171" y="1087737"/>
            <a:ext cx="4756228" cy="6093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What </a:t>
            </a:r>
            <a:r>
              <a:rPr lang="en-GB" sz="2000" b="1" dirty="0">
                <a:solidFill>
                  <a:schemeClr val="tx2"/>
                </a:solidFill>
              </a:rPr>
              <a:t>policy</a:t>
            </a:r>
            <a:r>
              <a:rPr lang="en-GB" sz="2000" dirty="0">
                <a:solidFill>
                  <a:schemeClr val="tx1"/>
                </a:solidFill>
              </a:rPr>
              <a:t> can we use to </a:t>
            </a:r>
            <a:r>
              <a:rPr lang="en-GB" sz="2000" b="1" dirty="0">
                <a:solidFill>
                  <a:schemeClr val="accent6"/>
                </a:solidFill>
              </a:rPr>
              <a:t>improve model generalization</a:t>
            </a:r>
            <a:r>
              <a:rPr lang="en-GB" sz="2000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6841981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>
                <a:latin typeface="Arial"/>
                <a:cs typeface="Arial"/>
              </a:rPr>
              <a:t>Feedforward Neural Networks</a:t>
            </a:r>
            <a:endParaRPr lang="en-GB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Model Complexity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SGD, Epochs, Batches and Steps</a:t>
            </a:r>
            <a:endParaRPr lang="en-GB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en-GB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Activation functions</a:t>
            </a:r>
            <a:endParaRPr lang="en-GB" b="0" dirty="0">
              <a:solidFill>
                <a:schemeClr val="tx1"/>
              </a:solidFill>
              <a:cs typeface="Arial"/>
            </a:endParaRPr>
          </a:p>
          <a:p>
            <a:r>
              <a:rPr lang="en-GB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 learning rate</a:t>
            </a:r>
            <a:endParaRPr lang="en-GB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en-GB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Other optimization methods</a:t>
            </a:r>
            <a:endParaRPr lang="en-GB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en-GB" dirty="0"/>
              <a:t>Regularization</a:t>
            </a:r>
          </a:p>
          <a:p>
            <a:r>
              <a:rPr lang="en-GB" dirty="0">
                <a:solidFill>
                  <a:schemeClr val="tx1"/>
                </a:solidFill>
              </a:rPr>
              <a:t>Normalizing inputs</a:t>
            </a:r>
          </a:p>
          <a:p>
            <a:r>
              <a:rPr lang="en-GB" dirty="0">
                <a:solidFill>
                  <a:schemeClr val="tx1"/>
                </a:solidFill>
              </a:rPr>
              <a:t>Vanishing/Exploding Gradients</a:t>
            </a:r>
          </a:p>
          <a:p>
            <a:r>
              <a:rPr lang="en-GB" dirty="0">
                <a:solidFill>
                  <a:schemeClr val="tx1"/>
                </a:solidFill>
              </a:rPr>
              <a:t>Weights initialization</a:t>
            </a:r>
          </a:p>
          <a:p>
            <a:endParaRPr lang="en-GB" dirty="0"/>
          </a:p>
        </p:txBody>
      </p:sp>
      <p:pic>
        <p:nvPicPr>
          <p:cNvPr id="28" name="Imagen 2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121" y="1744059"/>
            <a:ext cx="3555989" cy="28502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318" y="1744059"/>
            <a:ext cx="3220663" cy="28502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748" y="1642107"/>
            <a:ext cx="488931" cy="488931"/>
          </a:xfrm>
          <a:prstGeom prst="rect">
            <a:avLst/>
          </a:prstGeom>
        </p:spPr>
      </p:pic>
      <p:sp>
        <p:nvSpPr>
          <p:cNvPr id="8" name="Marcador de texto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158683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Feedforward Neural Networks</a:t>
            </a:r>
            <a:endParaRPr lang="en-U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ca-ES" dirty="0"/>
              <a:t>Model </a:t>
            </a:r>
            <a:r>
              <a:rPr lang="ca-ES" dirty="0" err="1"/>
              <a:t>Complexity</a:t>
            </a:r>
            <a:endParaRPr lang="en-GB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Epochs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Batches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and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Steps</a:t>
            </a:r>
            <a:endParaRPr lang="en-U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Activation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functions</a:t>
            </a:r>
            <a:endParaRPr lang="ca-ES" b="0" dirty="0">
              <a:solidFill>
                <a:schemeClr val="tx1"/>
              </a:solidFill>
              <a:cs typeface="Arial"/>
            </a:endParaRPr>
          </a:p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learning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rate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Other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optimization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methods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/>
              <a:t>Regularization</a:t>
            </a:r>
            <a:endParaRPr lang="ca-ES" dirty="0"/>
          </a:p>
          <a:p>
            <a:r>
              <a:rPr lang="ca-ES" dirty="0" err="1">
                <a:solidFill>
                  <a:schemeClr val="tx1"/>
                </a:solidFill>
              </a:rPr>
              <a:t>Normalizing</a:t>
            </a:r>
            <a:r>
              <a:rPr lang="ca-ES" dirty="0">
                <a:solidFill>
                  <a:schemeClr val="tx1"/>
                </a:solidFill>
              </a:rPr>
              <a:t> inputs</a:t>
            </a:r>
          </a:p>
          <a:p>
            <a:r>
              <a:rPr lang="ca-ES" dirty="0" err="1">
                <a:solidFill>
                  <a:schemeClr val="tx1"/>
                </a:solidFill>
              </a:rPr>
              <a:t>Vanishing</a:t>
            </a:r>
            <a:r>
              <a:rPr lang="ca-ES" dirty="0">
                <a:solidFill>
                  <a:schemeClr val="tx1"/>
                </a:solidFill>
              </a:rPr>
              <a:t>/</a:t>
            </a:r>
            <a:r>
              <a:rPr lang="ca-ES" dirty="0" err="1">
                <a:solidFill>
                  <a:schemeClr val="tx1"/>
                </a:solidFill>
              </a:rPr>
              <a:t>Exploding</a:t>
            </a:r>
            <a:r>
              <a:rPr lang="ca-ES" dirty="0">
                <a:solidFill>
                  <a:schemeClr val="tx1"/>
                </a:solidFill>
              </a:rPr>
              <a:t> Gradients</a:t>
            </a:r>
          </a:p>
          <a:p>
            <a:r>
              <a:rPr lang="ca-ES" dirty="0" err="1">
                <a:solidFill>
                  <a:schemeClr val="tx1"/>
                </a:solidFill>
              </a:rPr>
              <a:t>Weights</a:t>
            </a:r>
            <a:r>
              <a:rPr lang="ca-ES" dirty="0">
                <a:solidFill>
                  <a:schemeClr val="tx1"/>
                </a:solidFill>
              </a:rPr>
              <a:t> </a:t>
            </a:r>
            <a:r>
              <a:rPr lang="ca-ES" dirty="0" err="1">
                <a:solidFill>
                  <a:schemeClr val="tx1"/>
                </a:solidFill>
              </a:rPr>
              <a:t>initialization</a:t>
            </a:r>
            <a:endParaRPr lang="ca-ES" dirty="0">
              <a:solidFill>
                <a:schemeClr val="tx1"/>
              </a:solidFill>
            </a:endParaRPr>
          </a:p>
          <a:p>
            <a:endParaRPr lang="en-GB" dirty="0"/>
          </a:p>
        </p:txBody>
      </p:sp>
      <p:pic>
        <p:nvPicPr>
          <p:cNvPr id="28" name="Imagen 2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121" y="1744059"/>
            <a:ext cx="3555989" cy="2850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pic>
        <p:nvPicPr>
          <p:cNvPr id="5" name="Imagen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318" y="1744059"/>
            <a:ext cx="3220663" cy="2850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</p:pic>
      <p:pic>
        <p:nvPicPr>
          <p:cNvPr id="30" name="Imagen 2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121" y="2757208"/>
            <a:ext cx="3555989" cy="28502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319" y="2759682"/>
            <a:ext cx="3220663" cy="28502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748" y="1642107"/>
            <a:ext cx="488931" cy="488931"/>
          </a:xfrm>
          <a:prstGeom prst="rect">
            <a:avLst/>
          </a:prstGeom>
        </p:spPr>
      </p:pic>
      <p:pic>
        <p:nvPicPr>
          <p:cNvPr id="38" name="Imagen 3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748" y="2659225"/>
            <a:ext cx="488931" cy="488931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66485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Feedforward Neural Networks</a:t>
            </a:r>
            <a:endParaRPr lang="en-U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ca-ES" dirty="0"/>
              <a:t>Model </a:t>
            </a:r>
            <a:r>
              <a:rPr lang="ca-ES" dirty="0" err="1"/>
              <a:t>Complexity</a:t>
            </a:r>
            <a:endParaRPr lang="en-GB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Epochs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Batches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and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Steps</a:t>
            </a:r>
            <a:endParaRPr lang="en-U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Activation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functions</a:t>
            </a:r>
            <a:endParaRPr lang="ca-ES" b="0" dirty="0">
              <a:solidFill>
                <a:schemeClr val="tx1"/>
              </a:solidFill>
              <a:cs typeface="Arial"/>
            </a:endParaRPr>
          </a:p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learning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rate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Other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optimization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methods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/>
              <a:t>Regularization</a:t>
            </a:r>
            <a:endParaRPr lang="ca-ES" dirty="0"/>
          </a:p>
          <a:p>
            <a:r>
              <a:rPr lang="ca-ES" dirty="0" err="1">
                <a:solidFill>
                  <a:schemeClr val="tx1"/>
                </a:solidFill>
              </a:rPr>
              <a:t>Normalizing</a:t>
            </a:r>
            <a:r>
              <a:rPr lang="ca-ES" dirty="0">
                <a:solidFill>
                  <a:schemeClr val="tx1"/>
                </a:solidFill>
              </a:rPr>
              <a:t> inputs</a:t>
            </a:r>
          </a:p>
          <a:p>
            <a:r>
              <a:rPr lang="ca-ES" dirty="0" err="1">
                <a:solidFill>
                  <a:schemeClr val="tx1"/>
                </a:solidFill>
              </a:rPr>
              <a:t>Vanishing</a:t>
            </a:r>
            <a:r>
              <a:rPr lang="ca-ES" dirty="0">
                <a:solidFill>
                  <a:schemeClr val="tx1"/>
                </a:solidFill>
              </a:rPr>
              <a:t>/</a:t>
            </a:r>
            <a:r>
              <a:rPr lang="ca-ES" dirty="0" err="1">
                <a:solidFill>
                  <a:schemeClr val="tx1"/>
                </a:solidFill>
              </a:rPr>
              <a:t>Exploding</a:t>
            </a:r>
            <a:r>
              <a:rPr lang="ca-ES" dirty="0">
                <a:solidFill>
                  <a:schemeClr val="tx1"/>
                </a:solidFill>
              </a:rPr>
              <a:t> Gradients</a:t>
            </a:r>
          </a:p>
          <a:p>
            <a:r>
              <a:rPr lang="ca-ES" dirty="0" err="1">
                <a:solidFill>
                  <a:schemeClr val="tx1"/>
                </a:solidFill>
              </a:rPr>
              <a:t>Weights</a:t>
            </a:r>
            <a:r>
              <a:rPr lang="ca-ES" dirty="0">
                <a:solidFill>
                  <a:schemeClr val="tx1"/>
                </a:solidFill>
              </a:rPr>
              <a:t> </a:t>
            </a:r>
            <a:r>
              <a:rPr lang="ca-ES" dirty="0" err="1">
                <a:solidFill>
                  <a:schemeClr val="tx1"/>
                </a:solidFill>
              </a:rPr>
              <a:t>initialization</a:t>
            </a:r>
            <a:endParaRPr lang="ca-ES" dirty="0">
              <a:solidFill>
                <a:schemeClr val="tx1"/>
              </a:solidFill>
            </a:endParaRPr>
          </a:p>
          <a:p>
            <a:endParaRPr lang="en-GB" dirty="0"/>
          </a:p>
        </p:txBody>
      </p:sp>
      <p:pic>
        <p:nvPicPr>
          <p:cNvPr id="28" name="Imagen 2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121" y="1744059"/>
            <a:ext cx="3555989" cy="2850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pic>
        <p:nvPicPr>
          <p:cNvPr id="5" name="Imagen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318" y="1744059"/>
            <a:ext cx="3220663" cy="2850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</p:pic>
      <p:pic>
        <p:nvPicPr>
          <p:cNvPr id="30" name="Imagen 2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121" y="2757208"/>
            <a:ext cx="3555989" cy="2850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pic>
        <p:nvPicPr>
          <p:cNvPr id="6" name="Imagen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319" y="2759682"/>
            <a:ext cx="3220663" cy="2850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</p:pic>
      <p:pic>
        <p:nvPicPr>
          <p:cNvPr id="33" name="Imagen 3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319" y="3770357"/>
            <a:ext cx="3220663" cy="285028"/>
          </a:xfrm>
          <a:prstGeom prst="rect">
            <a:avLst/>
          </a:prstGeom>
          <a:noFill/>
        </p:spPr>
      </p:pic>
      <p:pic>
        <p:nvPicPr>
          <p:cNvPr id="35" name="Imagen 3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448" y="3770357"/>
            <a:ext cx="3220663" cy="285028"/>
          </a:xfrm>
          <a:prstGeom prst="rect">
            <a:avLst/>
          </a:prstGeom>
          <a:noFill/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748" y="1642107"/>
            <a:ext cx="488931" cy="488931"/>
          </a:xfrm>
          <a:prstGeom prst="rect">
            <a:avLst/>
          </a:prstGeom>
        </p:spPr>
      </p:pic>
      <p:pic>
        <p:nvPicPr>
          <p:cNvPr id="38" name="Imagen 3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748" y="2659225"/>
            <a:ext cx="488931" cy="488931"/>
          </a:xfrm>
          <a:prstGeom prst="rect">
            <a:avLst/>
          </a:prstGeom>
        </p:spPr>
      </p:pic>
      <p:pic>
        <p:nvPicPr>
          <p:cNvPr id="39" name="Imagen 3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749" y="3676674"/>
            <a:ext cx="488931" cy="488931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91955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Feedforward Neural Networks</a:t>
            </a:r>
            <a:endParaRPr lang="en-U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ca-ES" dirty="0"/>
              <a:t>Model </a:t>
            </a:r>
            <a:r>
              <a:rPr lang="ca-ES" dirty="0" err="1"/>
              <a:t>Complexity</a:t>
            </a:r>
            <a:endParaRPr lang="en-GB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Epochs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Batches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and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Steps</a:t>
            </a:r>
            <a:endParaRPr lang="en-U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Activation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functions</a:t>
            </a:r>
            <a:endParaRPr lang="ca-ES" b="0" dirty="0">
              <a:solidFill>
                <a:schemeClr val="tx1"/>
              </a:solidFill>
              <a:cs typeface="Arial"/>
            </a:endParaRPr>
          </a:p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learning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rate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Other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optimization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methods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/>
              <a:t>Regularization</a:t>
            </a:r>
            <a:endParaRPr lang="ca-ES" dirty="0"/>
          </a:p>
          <a:p>
            <a:r>
              <a:rPr lang="ca-ES" dirty="0" err="1">
                <a:solidFill>
                  <a:schemeClr val="tx1"/>
                </a:solidFill>
              </a:rPr>
              <a:t>Normalizing</a:t>
            </a:r>
            <a:r>
              <a:rPr lang="ca-ES" dirty="0">
                <a:solidFill>
                  <a:schemeClr val="tx1"/>
                </a:solidFill>
              </a:rPr>
              <a:t> inputs</a:t>
            </a:r>
          </a:p>
          <a:p>
            <a:r>
              <a:rPr lang="ca-ES" dirty="0" err="1">
                <a:solidFill>
                  <a:schemeClr val="tx1"/>
                </a:solidFill>
              </a:rPr>
              <a:t>Vanishing</a:t>
            </a:r>
            <a:r>
              <a:rPr lang="ca-ES" dirty="0">
                <a:solidFill>
                  <a:schemeClr val="tx1"/>
                </a:solidFill>
              </a:rPr>
              <a:t>/</a:t>
            </a:r>
            <a:r>
              <a:rPr lang="ca-ES" dirty="0" err="1">
                <a:solidFill>
                  <a:schemeClr val="tx1"/>
                </a:solidFill>
              </a:rPr>
              <a:t>Exploding</a:t>
            </a:r>
            <a:r>
              <a:rPr lang="ca-ES" dirty="0">
                <a:solidFill>
                  <a:schemeClr val="tx1"/>
                </a:solidFill>
              </a:rPr>
              <a:t> Gradients</a:t>
            </a:r>
          </a:p>
          <a:p>
            <a:r>
              <a:rPr lang="ca-ES" dirty="0" err="1">
                <a:solidFill>
                  <a:schemeClr val="tx1"/>
                </a:solidFill>
              </a:rPr>
              <a:t>Weights</a:t>
            </a:r>
            <a:r>
              <a:rPr lang="ca-ES" dirty="0">
                <a:solidFill>
                  <a:schemeClr val="tx1"/>
                </a:solidFill>
              </a:rPr>
              <a:t> </a:t>
            </a:r>
            <a:r>
              <a:rPr lang="ca-ES" dirty="0" err="1">
                <a:solidFill>
                  <a:schemeClr val="tx1"/>
                </a:solidFill>
              </a:rPr>
              <a:t>initialization</a:t>
            </a:r>
            <a:endParaRPr lang="ca-ES" dirty="0">
              <a:solidFill>
                <a:schemeClr val="tx1"/>
              </a:solidFill>
            </a:endParaRPr>
          </a:p>
          <a:p>
            <a:endParaRPr lang="en-GB" dirty="0"/>
          </a:p>
        </p:txBody>
      </p:sp>
      <p:pic>
        <p:nvPicPr>
          <p:cNvPr id="28" name="Imagen 2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121" y="1744059"/>
            <a:ext cx="3555989" cy="2850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pic>
        <p:nvPicPr>
          <p:cNvPr id="5" name="Imagen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318" y="1744059"/>
            <a:ext cx="3220663" cy="2850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</p:pic>
      <p:pic>
        <p:nvPicPr>
          <p:cNvPr id="30" name="Imagen 2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121" y="2757208"/>
            <a:ext cx="3555989" cy="2850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pic>
        <p:nvPicPr>
          <p:cNvPr id="6" name="Imagen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319" y="2759682"/>
            <a:ext cx="3220663" cy="2850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</p:pic>
      <p:pic>
        <p:nvPicPr>
          <p:cNvPr id="33" name="Imagen 3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319" y="3770357"/>
            <a:ext cx="3220663" cy="2850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</p:pic>
      <p:pic>
        <p:nvPicPr>
          <p:cNvPr id="35" name="Imagen 3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448" y="3770357"/>
            <a:ext cx="3220663" cy="2850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pic>
        <p:nvPicPr>
          <p:cNvPr id="36" name="Imagen 3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448" y="4783428"/>
            <a:ext cx="3220663" cy="28502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319" y="4778641"/>
            <a:ext cx="3065193" cy="28502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748" y="1642107"/>
            <a:ext cx="488931" cy="488931"/>
          </a:xfrm>
          <a:prstGeom prst="rect">
            <a:avLst/>
          </a:prstGeom>
        </p:spPr>
      </p:pic>
      <p:pic>
        <p:nvPicPr>
          <p:cNvPr id="38" name="Imagen 3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748" y="2659225"/>
            <a:ext cx="488931" cy="488931"/>
          </a:xfrm>
          <a:prstGeom prst="rect">
            <a:avLst/>
          </a:prstGeom>
        </p:spPr>
      </p:pic>
      <p:pic>
        <p:nvPicPr>
          <p:cNvPr id="39" name="Imagen 3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749" y="3676674"/>
            <a:ext cx="488931" cy="488931"/>
          </a:xfrm>
          <a:prstGeom prst="rect">
            <a:avLst/>
          </a:prstGeom>
        </p:spPr>
      </p:pic>
      <p:pic>
        <p:nvPicPr>
          <p:cNvPr id="40" name="Imagen 3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749" y="4687763"/>
            <a:ext cx="488931" cy="488931"/>
          </a:xfrm>
          <a:prstGeom prst="rect">
            <a:avLst/>
          </a:prstGeom>
        </p:spPr>
      </p:pic>
      <p:sp>
        <p:nvSpPr>
          <p:cNvPr id="11" name="Marcador de texto 1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13804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9"/>
          </p:nvPr>
        </p:nvSpPr>
        <p:spPr/>
        <p:txBody>
          <a:bodyPr lIns="0" tIns="0" rIns="0" bIns="0" anchor="t"/>
          <a:lstStyle/>
          <a:p>
            <a:r>
              <a:rPr lang="ca-ES" err="1">
                <a:latin typeface="Verdana"/>
                <a:ea typeface="Verdana"/>
                <a:cs typeface="Verdana"/>
              </a:rPr>
              <a:t>McCullock</a:t>
            </a:r>
            <a:r>
              <a:rPr lang="ca-ES">
                <a:latin typeface="Verdana"/>
                <a:ea typeface="Verdana"/>
                <a:cs typeface="Verdana"/>
              </a:rPr>
              <a:t> &amp; </a:t>
            </a:r>
            <a:r>
              <a:rPr lang="ca-ES" err="1">
                <a:latin typeface="Verdana"/>
                <a:ea typeface="Verdana"/>
                <a:cs typeface="Verdana"/>
              </a:rPr>
              <a:t>Pitts</a:t>
            </a:r>
            <a:r>
              <a:rPr lang="ca-ES">
                <a:latin typeface="Verdana"/>
                <a:ea typeface="Verdana"/>
                <a:cs typeface="Verdana"/>
              </a:rPr>
              <a:t> / </a:t>
            </a:r>
            <a:r>
              <a:rPr lang="ca-ES" err="1">
                <a:latin typeface="Verdana"/>
                <a:ea typeface="Verdana"/>
                <a:cs typeface="Verdana"/>
              </a:rPr>
              <a:t>Hebb</a:t>
            </a:r>
            <a:endParaRPr lang="en-US" err="1"/>
          </a:p>
          <a:p>
            <a:r>
              <a:rPr lang="ca-ES" err="1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Rosenblatt's</a:t>
            </a:r>
            <a:r>
              <a:rPr lang="ca-ES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 </a:t>
            </a:r>
            <a:r>
              <a:rPr lang="ca-ES" err="1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Perceptron</a:t>
            </a:r>
            <a:endParaRPr lang="ca-ES" err="1">
              <a:solidFill>
                <a:schemeClr val="tx1"/>
              </a:solidFill>
            </a:endParaRPr>
          </a:p>
          <a:p>
            <a:r>
              <a:rPr lang="ca-ES" err="1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Minsky</a:t>
            </a:r>
            <a:r>
              <a:rPr lang="ca-ES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 &amp; </a:t>
            </a:r>
            <a:r>
              <a:rPr lang="ca-ES" err="1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Papert</a:t>
            </a:r>
            <a:r>
              <a:rPr lang="ca-ES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 - XOR</a:t>
            </a:r>
            <a:endParaRPr lang="ca-ES">
              <a:solidFill>
                <a:schemeClr val="tx1"/>
              </a:solidFill>
              <a:cs typeface="Verdana"/>
            </a:endParaRPr>
          </a:p>
          <a:p>
            <a:r>
              <a:rPr lang="ca-ES">
                <a:solidFill>
                  <a:schemeClr val="tx1"/>
                </a:solidFill>
                <a:latin typeface="Verdana"/>
                <a:ea typeface="Verdana"/>
              </a:rPr>
              <a:t>Backpropagation Algorithm</a:t>
            </a:r>
            <a:endParaRPr lang="ca-ES" b="0">
              <a:latin typeface="Verdana"/>
              <a:ea typeface="Verdana"/>
            </a:endParaRPr>
          </a:p>
          <a:p>
            <a:endParaRPr lang="ca-ES">
              <a:solidFill>
                <a:schemeClr val="tx1"/>
              </a:solidFill>
              <a:latin typeface="Verdana"/>
              <a:ea typeface="Verdana"/>
            </a:endParaRPr>
          </a:p>
          <a:p>
            <a:endParaRPr lang="en-US"/>
          </a:p>
          <a:p>
            <a:endParaRPr lang="en-US">
              <a:cs typeface="Verdana"/>
            </a:endParaRPr>
          </a:p>
          <a:p>
            <a:endParaRPr lang="en-US">
              <a:cs typeface="Verdana"/>
            </a:endParaRPr>
          </a:p>
          <a:p>
            <a:endParaRPr lang="en-US" sz="800" b="0">
              <a:latin typeface="Verdana"/>
              <a:ea typeface="Verdana"/>
              <a:cs typeface="Verdana"/>
            </a:endParaRPr>
          </a:p>
          <a:p>
            <a:endParaRPr lang="en-US">
              <a:solidFill>
                <a:schemeClr val="tx1"/>
              </a:solidFill>
              <a:cs typeface="Verdana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>
                <a:latin typeface="Arial"/>
                <a:cs typeface="Arial"/>
              </a:rPr>
              <a:t>A bit of History</a:t>
            </a:r>
            <a:endParaRPr lang="en-US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>
                <a:latin typeface="Verdana"/>
                <a:ea typeface="Verdana"/>
                <a:cs typeface="Verdana"/>
                <a:hlinkClick r:id="rId2"/>
              </a:rPr>
              <a:t>[McCullock, 43]</a:t>
            </a:r>
            <a:endParaRPr lang="en-GB">
              <a:cs typeface="Verdan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C97B50-7F21-4CFF-B625-B960EEEA4C30}"/>
              </a:ext>
            </a:extLst>
          </p:cNvPr>
          <p:cNvSpPr txBox="1"/>
          <p:nvPr/>
        </p:nvSpPr>
        <p:spPr>
          <a:xfrm>
            <a:off x="4172356" y="851771"/>
            <a:ext cx="3879445" cy="61247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1943 Warren McCulloch &amp; Walter Pitts: </a:t>
            </a:r>
            <a:endParaRPr lang="en-US" dirty="0"/>
          </a:p>
          <a:p>
            <a:pPr marL="951865" lvl="1" indent="-342900"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How To: From neurons to complex thought</a:t>
            </a:r>
          </a:p>
          <a:p>
            <a:pPr marL="951865" lvl="1" indent="-342900">
              <a:buFont typeface="Arial"/>
              <a:buChar char="•"/>
            </a:pPr>
            <a:endParaRPr lang="en-US" sz="2000" dirty="0">
              <a:latin typeface="Arial"/>
              <a:cs typeface="Arial"/>
            </a:endParaRPr>
          </a:p>
          <a:p>
            <a:pPr marL="951865" lvl="1" indent="-342900"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Binary</a:t>
            </a:r>
            <a:r>
              <a:rPr lang="en-US" sz="2000" dirty="0">
                <a:cs typeface="Arial"/>
              </a:rPr>
              <a:t> threshold activations</a:t>
            </a:r>
          </a:p>
          <a:p>
            <a:pPr marL="951865" lvl="1" indent="-342900">
              <a:buFont typeface="Arial"/>
              <a:buChar char="•"/>
            </a:pPr>
            <a:endParaRPr lang="en-US" sz="2000">
              <a:cs typeface="Arial"/>
            </a:endParaRPr>
          </a:p>
          <a:p>
            <a:pPr marL="951865" lvl="1" indent="-342900">
              <a:buFont typeface="Arial"/>
              <a:buChar char="•"/>
            </a:pPr>
            <a:endParaRPr lang="en-US" sz="2000">
              <a:cs typeface="Arial"/>
            </a:endParaRPr>
          </a:p>
          <a:p>
            <a:pPr marL="951865" lvl="1" indent="-342900">
              <a:buFont typeface="Arial"/>
              <a:buChar char="•"/>
            </a:pPr>
            <a:endParaRPr lang="en-US" sz="2000">
              <a:cs typeface="Arial"/>
            </a:endParaRPr>
          </a:p>
          <a:p>
            <a:pPr marL="951865" lvl="1" indent="-342900">
              <a:buFont typeface="Arial"/>
              <a:buChar char="•"/>
            </a:pPr>
            <a:endParaRPr lang="en-US" sz="2000"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cs typeface="Arial"/>
              </a:rPr>
              <a:t>1949 Howard Hebb:</a:t>
            </a:r>
          </a:p>
          <a:p>
            <a:pPr marL="951865" lvl="1" indent="-342900">
              <a:buFont typeface="Arial"/>
              <a:buChar char="•"/>
            </a:pPr>
            <a:r>
              <a:rPr lang="en-US" sz="2000" dirty="0">
                <a:cs typeface="Arial"/>
              </a:rPr>
              <a:t>Neurons that fire together wire together</a:t>
            </a:r>
          </a:p>
          <a:p>
            <a:pPr marL="951865" lvl="1" indent="-342900">
              <a:buFont typeface="Arial"/>
              <a:buChar char="•"/>
            </a:pPr>
            <a:r>
              <a:rPr lang="en-US" sz="2000" dirty="0">
                <a:cs typeface="Arial"/>
              </a:rPr>
              <a:t>Weights: Learning and memory</a:t>
            </a:r>
            <a:endParaRPr lang="en-US" dirty="0">
              <a:cs typeface="Arial"/>
            </a:endParaRPr>
          </a:p>
          <a:p>
            <a:pPr marL="951865" lvl="1" indent="-342900">
              <a:buFont typeface="Arial"/>
              <a:buChar char="•"/>
            </a:pPr>
            <a:endParaRPr lang="en-US" sz="2000">
              <a:cs typeface="Arial"/>
            </a:endParaRPr>
          </a:p>
          <a:p>
            <a:pPr marL="951865" lvl="1" indent="-342900">
              <a:buFont typeface="Arial"/>
              <a:buChar char="•"/>
            </a:pPr>
            <a:endParaRPr lang="en-US" sz="2000"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en-US" sz="2000">
              <a:cs typeface="Arial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BB2FCDDD-88A1-4514-9DD1-6F4D244DC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192" y="216074"/>
            <a:ext cx="3782996" cy="607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31308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Feedforward Neural Networks</a:t>
            </a:r>
            <a:endParaRPr lang="en-U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ca-ES" dirty="0"/>
              <a:t>Model </a:t>
            </a:r>
            <a:r>
              <a:rPr lang="ca-ES" dirty="0" err="1"/>
              <a:t>Complexity</a:t>
            </a:r>
            <a:endParaRPr lang="en-GB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Epochs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Batches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and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Steps</a:t>
            </a:r>
            <a:endParaRPr lang="en-U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Activation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functions</a:t>
            </a:r>
            <a:endParaRPr lang="ca-ES" b="0" dirty="0">
              <a:solidFill>
                <a:schemeClr val="tx1"/>
              </a:solidFill>
              <a:cs typeface="Arial"/>
            </a:endParaRPr>
          </a:p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learning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rate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Other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optimization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methods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/>
              <a:t>Regularization</a:t>
            </a:r>
            <a:endParaRPr lang="ca-ES" dirty="0"/>
          </a:p>
          <a:p>
            <a:r>
              <a:rPr lang="ca-ES" dirty="0" err="1">
                <a:solidFill>
                  <a:schemeClr val="tx1"/>
                </a:solidFill>
              </a:rPr>
              <a:t>Normalizing</a:t>
            </a:r>
            <a:r>
              <a:rPr lang="ca-ES" dirty="0">
                <a:solidFill>
                  <a:schemeClr val="tx1"/>
                </a:solidFill>
              </a:rPr>
              <a:t> inputs</a:t>
            </a:r>
          </a:p>
          <a:p>
            <a:r>
              <a:rPr lang="ca-ES" dirty="0" err="1">
                <a:solidFill>
                  <a:schemeClr val="tx1"/>
                </a:solidFill>
              </a:rPr>
              <a:t>Vanishing</a:t>
            </a:r>
            <a:r>
              <a:rPr lang="ca-ES" dirty="0">
                <a:solidFill>
                  <a:schemeClr val="tx1"/>
                </a:solidFill>
              </a:rPr>
              <a:t>/</a:t>
            </a:r>
            <a:r>
              <a:rPr lang="ca-ES" dirty="0" err="1">
                <a:solidFill>
                  <a:schemeClr val="tx1"/>
                </a:solidFill>
              </a:rPr>
              <a:t>Exploding</a:t>
            </a:r>
            <a:r>
              <a:rPr lang="ca-ES" dirty="0">
                <a:solidFill>
                  <a:schemeClr val="tx1"/>
                </a:solidFill>
              </a:rPr>
              <a:t> Gradients</a:t>
            </a:r>
          </a:p>
          <a:p>
            <a:r>
              <a:rPr lang="ca-ES" dirty="0" err="1">
                <a:solidFill>
                  <a:schemeClr val="tx1"/>
                </a:solidFill>
              </a:rPr>
              <a:t>Weights</a:t>
            </a:r>
            <a:r>
              <a:rPr lang="ca-ES" dirty="0">
                <a:solidFill>
                  <a:schemeClr val="tx1"/>
                </a:solidFill>
              </a:rPr>
              <a:t> </a:t>
            </a:r>
            <a:r>
              <a:rPr lang="ca-ES" dirty="0" err="1">
                <a:solidFill>
                  <a:schemeClr val="tx1"/>
                </a:solidFill>
              </a:rPr>
              <a:t>initialization</a:t>
            </a:r>
            <a:endParaRPr lang="ca-ES" dirty="0">
              <a:solidFill>
                <a:schemeClr val="tx1"/>
              </a:solidFill>
            </a:endParaRPr>
          </a:p>
          <a:p>
            <a:endParaRPr lang="en-GB" dirty="0"/>
          </a:p>
        </p:txBody>
      </p:sp>
      <p:pic>
        <p:nvPicPr>
          <p:cNvPr id="28" name="Imagen 2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121" y="1744059"/>
            <a:ext cx="3555989" cy="2850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pic>
        <p:nvPicPr>
          <p:cNvPr id="5" name="Imagen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318" y="1744059"/>
            <a:ext cx="3220663" cy="2850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</p:pic>
      <p:pic>
        <p:nvPicPr>
          <p:cNvPr id="30" name="Imagen 2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121" y="2757208"/>
            <a:ext cx="3555989" cy="2850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pic>
        <p:nvPicPr>
          <p:cNvPr id="6" name="Imagen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319" y="2759682"/>
            <a:ext cx="3220663" cy="2850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</p:pic>
      <p:pic>
        <p:nvPicPr>
          <p:cNvPr id="33" name="Imagen 3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319" y="3770357"/>
            <a:ext cx="3220663" cy="2850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</p:pic>
      <p:pic>
        <p:nvPicPr>
          <p:cNvPr id="35" name="Imagen 3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448" y="3770357"/>
            <a:ext cx="3220663" cy="2850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pic>
        <p:nvPicPr>
          <p:cNvPr id="36" name="Imagen 3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448" y="4783428"/>
            <a:ext cx="3220663" cy="28502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319" y="4778641"/>
            <a:ext cx="3065193" cy="28502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748" y="1642107"/>
            <a:ext cx="488931" cy="488931"/>
          </a:xfrm>
          <a:prstGeom prst="rect">
            <a:avLst/>
          </a:prstGeom>
        </p:spPr>
      </p:pic>
      <p:pic>
        <p:nvPicPr>
          <p:cNvPr id="38" name="Imagen 3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748" y="2659225"/>
            <a:ext cx="488931" cy="488931"/>
          </a:xfrm>
          <a:prstGeom prst="rect">
            <a:avLst/>
          </a:prstGeom>
        </p:spPr>
      </p:pic>
      <p:pic>
        <p:nvPicPr>
          <p:cNvPr id="39" name="Imagen 3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749" y="3676674"/>
            <a:ext cx="488931" cy="488931"/>
          </a:xfrm>
          <a:prstGeom prst="rect">
            <a:avLst/>
          </a:prstGeom>
        </p:spPr>
      </p:pic>
      <p:pic>
        <p:nvPicPr>
          <p:cNvPr id="40" name="Imagen 3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749" y="4687763"/>
            <a:ext cx="488931" cy="488931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551" y="5479586"/>
            <a:ext cx="659108" cy="659108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659" y="5474799"/>
            <a:ext cx="659108" cy="659108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767" y="5478117"/>
            <a:ext cx="659108" cy="659108"/>
          </a:xfrm>
          <a:prstGeom prst="rect">
            <a:avLst/>
          </a:prstGeom>
        </p:spPr>
      </p:pic>
      <p:sp>
        <p:nvSpPr>
          <p:cNvPr id="11" name="Marcador de texto 1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045965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Feedforward Neural Networks</a:t>
            </a:r>
            <a:endParaRPr lang="en-U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ca-ES" dirty="0"/>
              <a:t>Model </a:t>
            </a:r>
            <a:r>
              <a:rPr lang="ca-ES" dirty="0" err="1"/>
              <a:t>Complexity</a:t>
            </a:r>
            <a:endParaRPr lang="en-GB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Epochs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Batches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and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Steps</a:t>
            </a:r>
            <a:endParaRPr lang="en-U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Activation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functions</a:t>
            </a:r>
            <a:endParaRPr lang="ca-ES" b="0" dirty="0">
              <a:solidFill>
                <a:schemeClr val="tx1"/>
              </a:solidFill>
              <a:cs typeface="Arial"/>
            </a:endParaRPr>
          </a:p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learning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rate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Other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optimization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methods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/>
              <a:t>Regularization</a:t>
            </a:r>
            <a:endParaRPr lang="ca-ES" dirty="0"/>
          </a:p>
          <a:p>
            <a:r>
              <a:rPr lang="ca-ES" dirty="0" err="1">
                <a:solidFill>
                  <a:schemeClr val="tx1"/>
                </a:solidFill>
              </a:rPr>
              <a:t>Normalizing</a:t>
            </a:r>
            <a:r>
              <a:rPr lang="ca-ES" dirty="0">
                <a:solidFill>
                  <a:schemeClr val="tx1"/>
                </a:solidFill>
              </a:rPr>
              <a:t> inputs</a:t>
            </a:r>
          </a:p>
          <a:p>
            <a:r>
              <a:rPr lang="ca-ES" dirty="0" err="1">
                <a:solidFill>
                  <a:schemeClr val="tx1"/>
                </a:solidFill>
              </a:rPr>
              <a:t>Vanishing</a:t>
            </a:r>
            <a:r>
              <a:rPr lang="ca-ES" dirty="0">
                <a:solidFill>
                  <a:schemeClr val="tx1"/>
                </a:solidFill>
              </a:rPr>
              <a:t>/</a:t>
            </a:r>
            <a:r>
              <a:rPr lang="ca-ES" dirty="0" err="1">
                <a:solidFill>
                  <a:schemeClr val="tx1"/>
                </a:solidFill>
              </a:rPr>
              <a:t>Exploding</a:t>
            </a:r>
            <a:r>
              <a:rPr lang="ca-ES" dirty="0">
                <a:solidFill>
                  <a:schemeClr val="tx1"/>
                </a:solidFill>
              </a:rPr>
              <a:t> Gradients</a:t>
            </a:r>
          </a:p>
          <a:p>
            <a:r>
              <a:rPr lang="ca-ES" dirty="0" err="1">
                <a:solidFill>
                  <a:schemeClr val="tx1"/>
                </a:solidFill>
              </a:rPr>
              <a:t>Weights</a:t>
            </a:r>
            <a:r>
              <a:rPr lang="ca-ES" dirty="0">
                <a:solidFill>
                  <a:schemeClr val="tx1"/>
                </a:solidFill>
              </a:rPr>
              <a:t> </a:t>
            </a:r>
            <a:r>
              <a:rPr lang="ca-ES" dirty="0" err="1">
                <a:solidFill>
                  <a:schemeClr val="tx1"/>
                </a:solidFill>
              </a:rPr>
              <a:t>initialization</a:t>
            </a:r>
            <a:endParaRPr lang="ca-ES" dirty="0">
              <a:solidFill>
                <a:schemeClr val="tx1"/>
              </a:solidFill>
            </a:endParaRPr>
          </a:p>
          <a:p>
            <a:endParaRPr lang="en-GB" dirty="0"/>
          </a:p>
        </p:txBody>
      </p:sp>
      <p:pic>
        <p:nvPicPr>
          <p:cNvPr id="52" name="Imagen 5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612" y="3369905"/>
            <a:ext cx="6438274" cy="1472389"/>
          </a:xfrm>
          <a:prstGeom prst="rect">
            <a:avLst/>
          </a:prstGeom>
        </p:spPr>
      </p:pic>
      <p:sp>
        <p:nvSpPr>
          <p:cNvPr id="14" name="Rectángulo redondeado 13"/>
          <p:cNvSpPr/>
          <p:nvPr/>
        </p:nvSpPr>
        <p:spPr>
          <a:xfrm>
            <a:off x="8455030" y="1590309"/>
            <a:ext cx="3338539" cy="54249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ángulo redondeado 14"/>
          <p:cNvSpPr/>
          <p:nvPr/>
        </p:nvSpPr>
        <p:spPr>
          <a:xfrm>
            <a:off x="4469038" y="1590309"/>
            <a:ext cx="3355097" cy="54249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Imagen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817" y="1688238"/>
            <a:ext cx="3220663" cy="285028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688" y="1683451"/>
            <a:ext cx="3065193" cy="285028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118" y="1592573"/>
            <a:ext cx="488931" cy="488931"/>
          </a:xfrm>
          <a:prstGeom prst="rect">
            <a:avLst/>
          </a:prstGeom>
        </p:spPr>
      </p:pic>
      <p:sp>
        <p:nvSpPr>
          <p:cNvPr id="6" name="Marcador de texto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469244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ángulo redondeado 72"/>
          <p:cNvSpPr/>
          <p:nvPr/>
        </p:nvSpPr>
        <p:spPr>
          <a:xfrm>
            <a:off x="8455030" y="5823925"/>
            <a:ext cx="3338539" cy="5424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Rectángulo redondeado 73"/>
          <p:cNvSpPr/>
          <p:nvPr/>
        </p:nvSpPr>
        <p:spPr>
          <a:xfrm>
            <a:off x="4469038" y="5823925"/>
            <a:ext cx="3355097" cy="5424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Feedforward Neural Networks</a:t>
            </a:r>
            <a:endParaRPr lang="en-U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ca-ES" dirty="0"/>
              <a:t>Model </a:t>
            </a:r>
            <a:r>
              <a:rPr lang="ca-ES" dirty="0" err="1"/>
              <a:t>Complexity</a:t>
            </a:r>
            <a:endParaRPr lang="en-GB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Epochs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Batches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and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Steps</a:t>
            </a:r>
            <a:endParaRPr lang="en-U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Activation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functions</a:t>
            </a:r>
            <a:endParaRPr lang="ca-ES" b="0" dirty="0">
              <a:solidFill>
                <a:schemeClr val="tx1"/>
              </a:solidFill>
              <a:cs typeface="Arial"/>
            </a:endParaRPr>
          </a:p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learning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rate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Other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optimization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methods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/>
              <a:t>Regularization</a:t>
            </a:r>
            <a:endParaRPr lang="ca-ES" dirty="0"/>
          </a:p>
          <a:p>
            <a:r>
              <a:rPr lang="ca-ES" dirty="0" err="1">
                <a:solidFill>
                  <a:schemeClr val="tx1"/>
                </a:solidFill>
              </a:rPr>
              <a:t>Normalizing</a:t>
            </a:r>
            <a:r>
              <a:rPr lang="ca-ES" dirty="0">
                <a:solidFill>
                  <a:schemeClr val="tx1"/>
                </a:solidFill>
              </a:rPr>
              <a:t> inputs</a:t>
            </a:r>
          </a:p>
          <a:p>
            <a:r>
              <a:rPr lang="ca-ES" dirty="0" err="1">
                <a:solidFill>
                  <a:schemeClr val="tx1"/>
                </a:solidFill>
              </a:rPr>
              <a:t>Vanishing</a:t>
            </a:r>
            <a:r>
              <a:rPr lang="ca-ES" dirty="0">
                <a:solidFill>
                  <a:schemeClr val="tx1"/>
                </a:solidFill>
              </a:rPr>
              <a:t>/</a:t>
            </a:r>
            <a:r>
              <a:rPr lang="ca-ES" dirty="0" err="1">
                <a:solidFill>
                  <a:schemeClr val="tx1"/>
                </a:solidFill>
              </a:rPr>
              <a:t>Exploding</a:t>
            </a:r>
            <a:r>
              <a:rPr lang="ca-ES" dirty="0">
                <a:solidFill>
                  <a:schemeClr val="tx1"/>
                </a:solidFill>
              </a:rPr>
              <a:t> Gradients</a:t>
            </a:r>
          </a:p>
          <a:p>
            <a:r>
              <a:rPr lang="ca-ES" dirty="0" err="1">
                <a:solidFill>
                  <a:schemeClr val="tx1"/>
                </a:solidFill>
              </a:rPr>
              <a:t>Weights</a:t>
            </a:r>
            <a:r>
              <a:rPr lang="ca-ES" dirty="0">
                <a:solidFill>
                  <a:schemeClr val="tx1"/>
                </a:solidFill>
              </a:rPr>
              <a:t> </a:t>
            </a:r>
            <a:r>
              <a:rPr lang="ca-ES" dirty="0" err="1">
                <a:solidFill>
                  <a:schemeClr val="tx1"/>
                </a:solidFill>
              </a:rPr>
              <a:t>initialization</a:t>
            </a:r>
            <a:endParaRPr lang="ca-ES" dirty="0">
              <a:solidFill>
                <a:schemeClr val="tx1"/>
              </a:solidFill>
            </a:endParaRPr>
          </a:p>
          <a:p>
            <a:endParaRPr lang="en-GB" dirty="0"/>
          </a:p>
        </p:txBody>
      </p:sp>
      <p:pic>
        <p:nvPicPr>
          <p:cNvPr id="23" name="Imagen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194" y="2931468"/>
            <a:ext cx="1496777" cy="230157"/>
          </a:xfrm>
          <a:prstGeom prst="rect">
            <a:avLst/>
          </a:prstGeom>
        </p:spPr>
      </p:pic>
      <p:pic>
        <p:nvPicPr>
          <p:cNvPr id="47" name="Imagen 4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473" y="5987715"/>
            <a:ext cx="1205652" cy="214914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324" y="5963197"/>
            <a:ext cx="2330521" cy="272835"/>
          </a:xfrm>
          <a:prstGeom prst="rect">
            <a:avLst/>
          </a:prstGeom>
        </p:spPr>
      </p:pic>
      <p:sp>
        <p:nvSpPr>
          <p:cNvPr id="46" name="Rectángulo redondeado 45"/>
          <p:cNvSpPr/>
          <p:nvPr/>
        </p:nvSpPr>
        <p:spPr>
          <a:xfrm>
            <a:off x="8455030" y="1590309"/>
            <a:ext cx="3338539" cy="54249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ángulo redondeado 47"/>
          <p:cNvSpPr/>
          <p:nvPr/>
        </p:nvSpPr>
        <p:spPr>
          <a:xfrm>
            <a:off x="4469038" y="1590309"/>
            <a:ext cx="3355097" cy="54249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0" name="Imagen 4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817" y="1688238"/>
            <a:ext cx="3220663" cy="285028"/>
          </a:xfrm>
          <a:prstGeom prst="rect">
            <a:avLst/>
          </a:prstGeom>
        </p:spPr>
      </p:pic>
      <p:pic>
        <p:nvPicPr>
          <p:cNvPr id="51" name="Imagen 5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688" y="1683451"/>
            <a:ext cx="3065193" cy="285028"/>
          </a:xfrm>
          <a:prstGeom prst="rect">
            <a:avLst/>
          </a:prstGeom>
        </p:spPr>
      </p:pic>
      <p:pic>
        <p:nvPicPr>
          <p:cNvPr id="52" name="Imagen 5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118" y="1592573"/>
            <a:ext cx="488931" cy="488931"/>
          </a:xfrm>
          <a:prstGeom prst="rect">
            <a:avLst/>
          </a:prstGeom>
        </p:spPr>
      </p:pic>
      <p:pic>
        <p:nvPicPr>
          <p:cNvPr id="53" name="Imagen 5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138" y="2365941"/>
            <a:ext cx="935866" cy="205769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790" y="2365940"/>
            <a:ext cx="2342715" cy="210342"/>
          </a:xfrm>
          <a:prstGeom prst="rect">
            <a:avLst/>
          </a:prstGeom>
        </p:spPr>
      </p:pic>
      <p:sp>
        <p:nvSpPr>
          <p:cNvPr id="55" name="Rectángulo redondeado 54"/>
          <p:cNvSpPr/>
          <p:nvPr/>
        </p:nvSpPr>
        <p:spPr>
          <a:xfrm>
            <a:off x="8455030" y="3275593"/>
            <a:ext cx="3338539" cy="5424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ángulo redondeado 55"/>
          <p:cNvSpPr/>
          <p:nvPr/>
        </p:nvSpPr>
        <p:spPr>
          <a:xfrm>
            <a:off x="4469038" y="3275593"/>
            <a:ext cx="3355097" cy="5424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7" name="Imagen 5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118" y="3277857"/>
            <a:ext cx="488931" cy="48893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534" y="3414865"/>
            <a:ext cx="1103530" cy="25301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090" y="3426521"/>
            <a:ext cx="1518116" cy="253019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195" y="4204559"/>
            <a:ext cx="1496777" cy="230157"/>
          </a:xfrm>
          <a:prstGeom prst="rect">
            <a:avLst/>
          </a:prstGeom>
        </p:spPr>
      </p:pic>
      <p:sp>
        <p:nvSpPr>
          <p:cNvPr id="67" name="Rectángulo redondeado 66"/>
          <p:cNvSpPr/>
          <p:nvPr/>
        </p:nvSpPr>
        <p:spPr>
          <a:xfrm>
            <a:off x="8455030" y="4548683"/>
            <a:ext cx="3338539" cy="5424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ectángulo redondeado 67"/>
          <p:cNvSpPr/>
          <p:nvPr/>
        </p:nvSpPr>
        <p:spPr>
          <a:xfrm>
            <a:off x="4469038" y="4548683"/>
            <a:ext cx="3355097" cy="5424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9" name="Imagen 6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118" y="4550947"/>
            <a:ext cx="488931" cy="48893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441" y="4698005"/>
            <a:ext cx="1083715" cy="25301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632" y="4693420"/>
            <a:ext cx="2165907" cy="253019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196" y="5479802"/>
            <a:ext cx="1496777" cy="230157"/>
          </a:xfrm>
          <a:prstGeom prst="rect">
            <a:avLst/>
          </a:prstGeom>
        </p:spPr>
      </p:pic>
      <p:pic>
        <p:nvPicPr>
          <p:cNvPr id="75" name="Imagen 7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118" y="5826189"/>
            <a:ext cx="488931" cy="488931"/>
          </a:xfrm>
          <a:prstGeom prst="rect">
            <a:avLst/>
          </a:prstGeom>
        </p:spPr>
      </p:pic>
      <p:sp>
        <p:nvSpPr>
          <p:cNvPr id="6" name="Marcador de texto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682018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8724122" y="1158247"/>
            <a:ext cx="1455576" cy="5997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b="1" dirty="0">
              <a:solidFill>
                <a:schemeClr val="tx1"/>
              </a:solidFill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8724122" y="1845424"/>
            <a:ext cx="1455576" cy="5997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b="1" dirty="0">
              <a:solidFill>
                <a:schemeClr val="tx1"/>
              </a:solidFill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Feedforward Neural Networks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ca-ES" dirty="0"/>
              <a:t>L1 / L2 </a:t>
            </a:r>
            <a:r>
              <a:rPr lang="ca-ES" dirty="0" err="1"/>
              <a:t>Regularization</a:t>
            </a:r>
            <a:endParaRPr lang="en-GB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Epochs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Batches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and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Steps</a:t>
            </a:r>
            <a:endParaRPr lang="en-U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Activation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functions</a:t>
            </a:r>
            <a:endParaRPr lang="ca-ES" b="0" dirty="0">
              <a:solidFill>
                <a:schemeClr val="tx1"/>
              </a:solidFill>
              <a:cs typeface="Arial"/>
            </a:endParaRPr>
          </a:p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learning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rate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Other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optimization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methods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/>
              <a:t>Regularization</a:t>
            </a:r>
            <a:endParaRPr lang="ca-ES" dirty="0"/>
          </a:p>
          <a:p>
            <a:r>
              <a:rPr lang="ca-ES" dirty="0" err="1">
                <a:solidFill>
                  <a:schemeClr val="tx1"/>
                </a:solidFill>
              </a:rPr>
              <a:t>Normalizing</a:t>
            </a:r>
            <a:r>
              <a:rPr lang="ca-ES" dirty="0">
                <a:solidFill>
                  <a:schemeClr val="tx1"/>
                </a:solidFill>
              </a:rPr>
              <a:t> inputs</a:t>
            </a:r>
          </a:p>
          <a:p>
            <a:r>
              <a:rPr lang="ca-ES" dirty="0" err="1">
                <a:solidFill>
                  <a:schemeClr val="tx1"/>
                </a:solidFill>
              </a:rPr>
              <a:t>Vanishing</a:t>
            </a:r>
            <a:r>
              <a:rPr lang="ca-ES" dirty="0">
                <a:solidFill>
                  <a:schemeClr val="tx1"/>
                </a:solidFill>
              </a:rPr>
              <a:t>/</a:t>
            </a:r>
            <a:r>
              <a:rPr lang="ca-ES" dirty="0" err="1">
                <a:solidFill>
                  <a:schemeClr val="tx1"/>
                </a:solidFill>
              </a:rPr>
              <a:t>Exploding</a:t>
            </a:r>
            <a:r>
              <a:rPr lang="ca-ES" dirty="0">
                <a:solidFill>
                  <a:schemeClr val="tx1"/>
                </a:solidFill>
              </a:rPr>
              <a:t> Gradients</a:t>
            </a:r>
          </a:p>
          <a:p>
            <a:r>
              <a:rPr lang="ca-ES" dirty="0" err="1">
                <a:solidFill>
                  <a:schemeClr val="tx1"/>
                </a:solidFill>
              </a:rPr>
              <a:t>Weights</a:t>
            </a:r>
            <a:r>
              <a:rPr lang="ca-ES" dirty="0">
                <a:solidFill>
                  <a:schemeClr val="tx1"/>
                </a:solidFill>
              </a:rPr>
              <a:t> </a:t>
            </a:r>
            <a:r>
              <a:rPr lang="ca-ES" dirty="0" err="1">
                <a:solidFill>
                  <a:schemeClr val="tx1"/>
                </a:solidFill>
              </a:rPr>
              <a:t>initialization</a:t>
            </a:r>
            <a:endParaRPr lang="ca-ES" dirty="0">
              <a:solidFill>
                <a:schemeClr val="tx1"/>
              </a:solidFill>
            </a:endParaRPr>
          </a:p>
          <a:p>
            <a:endParaRPr lang="en-GB" dirty="0"/>
          </a:p>
        </p:txBody>
      </p:sp>
      <p:pic>
        <p:nvPicPr>
          <p:cNvPr id="12" name="Imagen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963" y="1984321"/>
            <a:ext cx="4013250" cy="31093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535" y="2801064"/>
            <a:ext cx="3356316" cy="227108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963" y="1285623"/>
            <a:ext cx="4011725" cy="310939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511" y="4765168"/>
            <a:ext cx="6438274" cy="937391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4463141" y="4054431"/>
            <a:ext cx="5800531" cy="4119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2000" dirty="0" err="1">
                <a:solidFill>
                  <a:schemeClr val="tx1"/>
                </a:solidFill>
              </a:rPr>
              <a:t>What</a:t>
            </a:r>
            <a:r>
              <a:rPr lang="ca-ES" sz="2000" dirty="0">
                <a:solidFill>
                  <a:schemeClr val="tx1"/>
                </a:solidFill>
              </a:rPr>
              <a:t> </a:t>
            </a:r>
            <a:r>
              <a:rPr lang="ca-ES" sz="2000" b="1" dirty="0" err="1">
                <a:solidFill>
                  <a:schemeClr val="tx2"/>
                </a:solidFill>
              </a:rPr>
              <a:t>complexities</a:t>
            </a:r>
            <a:r>
              <a:rPr lang="ca-ES" sz="2000" dirty="0">
                <a:solidFill>
                  <a:schemeClr val="tx1"/>
                </a:solidFill>
              </a:rPr>
              <a:t> do </a:t>
            </a:r>
            <a:r>
              <a:rPr lang="ca-ES" sz="2000" dirty="0" err="1">
                <a:solidFill>
                  <a:schemeClr val="tx1"/>
                </a:solidFill>
              </a:rPr>
              <a:t>these</a:t>
            </a:r>
            <a:r>
              <a:rPr lang="ca-ES" sz="2000" dirty="0">
                <a:solidFill>
                  <a:schemeClr val="tx1"/>
                </a:solidFill>
              </a:rPr>
              <a:t> </a:t>
            </a:r>
            <a:r>
              <a:rPr lang="ca-ES" sz="2000" dirty="0" err="1">
                <a:solidFill>
                  <a:schemeClr val="tx1"/>
                </a:solidFill>
              </a:rPr>
              <a:t>methods</a:t>
            </a:r>
            <a:r>
              <a:rPr lang="ca-ES" sz="2000" dirty="0">
                <a:solidFill>
                  <a:schemeClr val="tx1"/>
                </a:solidFill>
              </a:rPr>
              <a:t> </a:t>
            </a:r>
            <a:r>
              <a:rPr lang="ca-ES" sz="2000" dirty="0" err="1">
                <a:solidFill>
                  <a:schemeClr val="tx1"/>
                </a:solidFill>
              </a:rPr>
              <a:t>use</a:t>
            </a:r>
            <a:r>
              <a:rPr lang="ca-ES" sz="2000" dirty="0">
                <a:solidFill>
                  <a:schemeClr val="tx1"/>
                </a:solidFill>
              </a:rPr>
              <a:t>?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887631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6489" y="733166"/>
            <a:ext cx="3455301" cy="17793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 bit of History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4" name="Contenidor d'imatge 4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6" r="12326"/>
          <a:stretch>
            <a:fillRect/>
          </a:stretch>
        </p:blipFill>
        <p:spPr>
          <a:xfrm>
            <a:off x="4061791" y="0"/>
            <a:ext cx="8127034" cy="6858000"/>
          </a:xfrm>
        </p:spPr>
      </p:pic>
    </p:spTree>
    <p:extLst>
      <p:ext uri="{BB962C8B-B14F-4D97-AF65-F5344CB8AC3E}">
        <p14:creationId xmlns:p14="http://schemas.microsoft.com/office/powerpoint/2010/main" val="107645325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Feedforward Neural Networks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ca-ES" dirty="0"/>
              <a:t>L1 / L2 </a:t>
            </a:r>
            <a:r>
              <a:rPr lang="ca-ES" dirty="0" err="1"/>
              <a:t>Regularization</a:t>
            </a:r>
            <a:endParaRPr lang="en-GB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Epochs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Batches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and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Steps</a:t>
            </a:r>
            <a:endParaRPr lang="en-U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Activation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functions</a:t>
            </a:r>
            <a:endParaRPr lang="ca-ES" b="0" dirty="0">
              <a:solidFill>
                <a:schemeClr val="tx1"/>
              </a:solidFill>
              <a:cs typeface="Arial"/>
            </a:endParaRPr>
          </a:p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learning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rate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Other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optimization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methods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/>
              <a:t>Regularization</a:t>
            </a:r>
            <a:endParaRPr lang="ca-ES" dirty="0"/>
          </a:p>
          <a:p>
            <a:r>
              <a:rPr lang="ca-ES" dirty="0" err="1">
                <a:solidFill>
                  <a:schemeClr val="tx1"/>
                </a:solidFill>
              </a:rPr>
              <a:t>Normalizing</a:t>
            </a:r>
            <a:r>
              <a:rPr lang="ca-ES" dirty="0">
                <a:solidFill>
                  <a:schemeClr val="tx1"/>
                </a:solidFill>
              </a:rPr>
              <a:t> inputs</a:t>
            </a:r>
          </a:p>
          <a:p>
            <a:r>
              <a:rPr lang="ca-ES" dirty="0" err="1">
                <a:solidFill>
                  <a:schemeClr val="tx1"/>
                </a:solidFill>
              </a:rPr>
              <a:t>Vanishing</a:t>
            </a:r>
            <a:r>
              <a:rPr lang="ca-ES" dirty="0">
                <a:solidFill>
                  <a:schemeClr val="tx1"/>
                </a:solidFill>
              </a:rPr>
              <a:t>/</a:t>
            </a:r>
            <a:r>
              <a:rPr lang="ca-ES" dirty="0" err="1">
                <a:solidFill>
                  <a:schemeClr val="tx1"/>
                </a:solidFill>
              </a:rPr>
              <a:t>Exploding</a:t>
            </a:r>
            <a:r>
              <a:rPr lang="ca-ES" dirty="0">
                <a:solidFill>
                  <a:schemeClr val="tx1"/>
                </a:solidFill>
              </a:rPr>
              <a:t> Gradients</a:t>
            </a:r>
          </a:p>
          <a:p>
            <a:r>
              <a:rPr lang="ca-ES" dirty="0" err="1">
                <a:solidFill>
                  <a:schemeClr val="tx1"/>
                </a:solidFill>
              </a:rPr>
              <a:t>Weights</a:t>
            </a:r>
            <a:r>
              <a:rPr lang="ca-ES" dirty="0">
                <a:solidFill>
                  <a:schemeClr val="tx1"/>
                </a:solidFill>
              </a:rPr>
              <a:t> </a:t>
            </a:r>
            <a:r>
              <a:rPr lang="ca-ES" dirty="0" err="1">
                <a:solidFill>
                  <a:schemeClr val="tx1"/>
                </a:solidFill>
              </a:rPr>
              <a:t>initialization</a:t>
            </a:r>
            <a:endParaRPr lang="ca-ES" dirty="0">
              <a:solidFill>
                <a:schemeClr val="tx1"/>
              </a:solidFill>
            </a:endParaRPr>
          </a:p>
          <a:p>
            <a:endParaRPr lang="en-GB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GB"/>
          </a:p>
        </p:txBody>
      </p:sp>
      <p:cxnSp>
        <p:nvCxnSpPr>
          <p:cNvPr id="15" name="Conector recto de flecha 14"/>
          <p:cNvCxnSpPr/>
          <p:nvPr/>
        </p:nvCxnSpPr>
        <p:spPr>
          <a:xfrm>
            <a:off x="4401616" y="3441773"/>
            <a:ext cx="41999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1107100"/>
            <a:ext cx="269785" cy="25302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484" y="3524428"/>
            <a:ext cx="167663" cy="114316"/>
          </a:xfrm>
          <a:prstGeom prst="rect">
            <a:avLst/>
          </a:prstGeom>
        </p:spPr>
      </p:pic>
      <p:cxnSp>
        <p:nvCxnSpPr>
          <p:cNvPr id="23" name="Conector recto de flecha 22"/>
          <p:cNvCxnSpPr/>
          <p:nvPr/>
        </p:nvCxnSpPr>
        <p:spPr>
          <a:xfrm flipV="1">
            <a:off x="6501584" y="1090246"/>
            <a:ext cx="0" cy="26164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H="1" flipV="1">
            <a:off x="4401616" y="1341805"/>
            <a:ext cx="2099968" cy="2099968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/>
          <p:nvPr/>
        </p:nvCxnSpPr>
        <p:spPr>
          <a:xfrm flipV="1">
            <a:off x="6501584" y="1335104"/>
            <a:ext cx="2099968" cy="2099968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ángulo redondeado 27"/>
          <p:cNvSpPr/>
          <p:nvPr/>
        </p:nvSpPr>
        <p:spPr>
          <a:xfrm>
            <a:off x="8601552" y="2127228"/>
            <a:ext cx="2108024" cy="54249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b="1" dirty="0">
                <a:solidFill>
                  <a:schemeClr val="bg1"/>
                </a:solidFill>
              </a:rPr>
              <a:t>L1 </a:t>
            </a:r>
            <a:r>
              <a:rPr lang="ca-ES" b="1" dirty="0" err="1">
                <a:solidFill>
                  <a:schemeClr val="bg1"/>
                </a:solidFill>
              </a:rPr>
              <a:t>Penalty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29" name="Conector recto de flecha 28"/>
          <p:cNvCxnSpPr/>
          <p:nvPr/>
        </p:nvCxnSpPr>
        <p:spPr>
          <a:xfrm>
            <a:off x="4401616" y="6376182"/>
            <a:ext cx="41999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Imagen 3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4041509"/>
            <a:ext cx="271309" cy="224060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484" y="6458837"/>
            <a:ext cx="167663" cy="114316"/>
          </a:xfrm>
          <a:prstGeom prst="rect">
            <a:avLst/>
          </a:prstGeom>
        </p:spPr>
      </p:pic>
      <p:cxnSp>
        <p:nvCxnSpPr>
          <p:cNvPr id="32" name="Conector recto de flecha 31"/>
          <p:cNvCxnSpPr/>
          <p:nvPr/>
        </p:nvCxnSpPr>
        <p:spPr>
          <a:xfrm flipV="1">
            <a:off x="6501584" y="4024655"/>
            <a:ext cx="0" cy="26164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ángulo redondeado 34"/>
          <p:cNvSpPr/>
          <p:nvPr/>
        </p:nvSpPr>
        <p:spPr>
          <a:xfrm>
            <a:off x="8601552" y="5061637"/>
            <a:ext cx="2108024" cy="54249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b="1" dirty="0">
                <a:solidFill>
                  <a:schemeClr val="bg1"/>
                </a:solidFill>
              </a:rPr>
              <a:t>L2 </a:t>
            </a:r>
            <a:r>
              <a:rPr lang="ca-ES" b="1" dirty="0" err="1">
                <a:solidFill>
                  <a:schemeClr val="bg1"/>
                </a:solidFill>
              </a:rPr>
              <a:t>Penalty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7" name="Arco 36"/>
          <p:cNvSpPr/>
          <p:nvPr/>
        </p:nvSpPr>
        <p:spPr>
          <a:xfrm rot="10800000">
            <a:off x="5037991" y="1213337"/>
            <a:ext cx="2927840" cy="5162838"/>
          </a:xfrm>
          <a:prstGeom prst="arc">
            <a:avLst>
              <a:gd name="adj1" fmla="val 11504307"/>
              <a:gd name="adj2" fmla="val 20925195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131876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Feedforward Neural Networks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ca-ES" dirty="0"/>
              <a:t>L1 / L2 </a:t>
            </a:r>
            <a:r>
              <a:rPr lang="ca-ES" dirty="0" err="1"/>
              <a:t>Regularization</a:t>
            </a:r>
            <a:endParaRPr lang="en-GB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Epochs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Batches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and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Steps</a:t>
            </a:r>
            <a:endParaRPr lang="en-U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Activation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functions</a:t>
            </a:r>
            <a:endParaRPr lang="ca-ES" b="0" dirty="0">
              <a:solidFill>
                <a:schemeClr val="tx1"/>
              </a:solidFill>
              <a:cs typeface="Arial"/>
            </a:endParaRPr>
          </a:p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learning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rate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Other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optimization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methods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/>
              <a:t>Regularization</a:t>
            </a:r>
            <a:endParaRPr lang="ca-ES" dirty="0"/>
          </a:p>
          <a:p>
            <a:r>
              <a:rPr lang="ca-ES" dirty="0" err="1">
                <a:solidFill>
                  <a:schemeClr val="tx1"/>
                </a:solidFill>
              </a:rPr>
              <a:t>Normalizing</a:t>
            </a:r>
            <a:r>
              <a:rPr lang="ca-ES" dirty="0">
                <a:solidFill>
                  <a:schemeClr val="tx1"/>
                </a:solidFill>
              </a:rPr>
              <a:t> inputs</a:t>
            </a:r>
          </a:p>
          <a:p>
            <a:r>
              <a:rPr lang="ca-ES" dirty="0" err="1">
                <a:solidFill>
                  <a:schemeClr val="tx1"/>
                </a:solidFill>
              </a:rPr>
              <a:t>Vanishing</a:t>
            </a:r>
            <a:r>
              <a:rPr lang="ca-ES" dirty="0">
                <a:solidFill>
                  <a:schemeClr val="tx1"/>
                </a:solidFill>
              </a:rPr>
              <a:t>/</a:t>
            </a:r>
            <a:r>
              <a:rPr lang="ca-ES" dirty="0" err="1">
                <a:solidFill>
                  <a:schemeClr val="tx1"/>
                </a:solidFill>
              </a:rPr>
              <a:t>Exploding</a:t>
            </a:r>
            <a:r>
              <a:rPr lang="ca-ES" dirty="0">
                <a:solidFill>
                  <a:schemeClr val="tx1"/>
                </a:solidFill>
              </a:rPr>
              <a:t> Gradients</a:t>
            </a:r>
          </a:p>
          <a:p>
            <a:r>
              <a:rPr lang="ca-ES" dirty="0" err="1">
                <a:solidFill>
                  <a:schemeClr val="tx1"/>
                </a:solidFill>
              </a:rPr>
              <a:t>Weights</a:t>
            </a:r>
            <a:r>
              <a:rPr lang="ca-ES" dirty="0">
                <a:solidFill>
                  <a:schemeClr val="tx1"/>
                </a:solidFill>
              </a:rPr>
              <a:t> </a:t>
            </a:r>
            <a:r>
              <a:rPr lang="ca-ES" dirty="0" err="1">
                <a:solidFill>
                  <a:schemeClr val="tx1"/>
                </a:solidFill>
              </a:rPr>
              <a:t>initialization</a:t>
            </a:r>
            <a:endParaRPr lang="ca-ES" dirty="0">
              <a:solidFill>
                <a:schemeClr val="tx1"/>
              </a:solidFill>
            </a:endParaRPr>
          </a:p>
          <a:p>
            <a:endParaRPr lang="en-GB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GB"/>
          </a:p>
        </p:txBody>
      </p:sp>
      <p:cxnSp>
        <p:nvCxnSpPr>
          <p:cNvPr id="15" name="Conector recto de flecha 14"/>
          <p:cNvCxnSpPr/>
          <p:nvPr/>
        </p:nvCxnSpPr>
        <p:spPr>
          <a:xfrm>
            <a:off x="4401616" y="3441773"/>
            <a:ext cx="41999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1107100"/>
            <a:ext cx="269785" cy="25302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484" y="3524428"/>
            <a:ext cx="167663" cy="114316"/>
          </a:xfrm>
          <a:prstGeom prst="rect">
            <a:avLst/>
          </a:prstGeom>
        </p:spPr>
      </p:pic>
      <p:cxnSp>
        <p:nvCxnSpPr>
          <p:cNvPr id="23" name="Conector recto de flecha 22"/>
          <p:cNvCxnSpPr/>
          <p:nvPr/>
        </p:nvCxnSpPr>
        <p:spPr>
          <a:xfrm flipV="1">
            <a:off x="6501584" y="1090246"/>
            <a:ext cx="0" cy="26164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H="1" flipV="1">
            <a:off x="4401616" y="1341805"/>
            <a:ext cx="2099968" cy="2099968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/>
          <p:nvPr/>
        </p:nvCxnSpPr>
        <p:spPr>
          <a:xfrm flipV="1">
            <a:off x="6501584" y="1335104"/>
            <a:ext cx="2099968" cy="2099968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ángulo redondeado 27"/>
          <p:cNvSpPr/>
          <p:nvPr/>
        </p:nvSpPr>
        <p:spPr>
          <a:xfrm>
            <a:off x="8601552" y="2127228"/>
            <a:ext cx="2108024" cy="54249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b="1" dirty="0">
                <a:solidFill>
                  <a:schemeClr val="bg1"/>
                </a:solidFill>
              </a:rPr>
              <a:t>L1 </a:t>
            </a:r>
            <a:r>
              <a:rPr lang="ca-ES" b="1" dirty="0" err="1">
                <a:solidFill>
                  <a:schemeClr val="bg1"/>
                </a:solidFill>
              </a:rPr>
              <a:t>Penalty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29" name="Conector recto de flecha 28"/>
          <p:cNvCxnSpPr/>
          <p:nvPr/>
        </p:nvCxnSpPr>
        <p:spPr>
          <a:xfrm>
            <a:off x="4401616" y="6376182"/>
            <a:ext cx="41999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Imagen 3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4041509"/>
            <a:ext cx="271309" cy="224060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484" y="6458837"/>
            <a:ext cx="167663" cy="114316"/>
          </a:xfrm>
          <a:prstGeom prst="rect">
            <a:avLst/>
          </a:prstGeom>
        </p:spPr>
      </p:pic>
      <p:cxnSp>
        <p:nvCxnSpPr>
          <p:cNvPr id="32" name="Conector recto de flecha 31"/>
          <p:cNvCxnSpPr/>
          <p:nvPr/>
        </p:nvCxnSpPr>
        <p:spPr>
          <a:xfrm flipV="1">
            <a:off x="6501584" y="4024655"/>
            <a:ext cx="0" cy="26164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ángulo redondeado 34"/>
          <p:cNvSpPr/>
          <p:nvPr/>
        </p:nvSpPr>
        <p:spPr>
          <a:xfrm>
            <a:off x="8601552" y="5061637"/>
            <a:ext cx="2108024" cy="54249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b="1" dirty="0">
                <a:solidFill>
                  <a:schemeClr val="bg1"/>
                </a:solidFill>
              </a:rPr>
              <a:t>L2 </a:t>
            </a:r>
            <a:r>
              <a:rPr lang="ca-ES" b="1" dirty="0" err="1">
                <a:solidFill>
                  <a:schemeClr val="bg1"/>
                </a:solidFill>
              </a:rPr>
              <a:t>Penalty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7" name="Arco 36"/>
          <p:cNvSpPr/>
          <p:nvPr/>
        </p:nvSpPr>
        <p:spPr>
          <a:xfrm rot="10800000">
            <a:off x="5037991" y="1213337"/>
            <a:ext cx="2927840" cy="5162838"/>
          </a:xfrm>
          <a:prstGeom prst="arc">
            <a:avLst>
              <a:gd name="adj1" fmla="val 11504307"/>
              <a:gd name="adj2" fmla="val 20925195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errar llave 3"/>
          <p:cNvSpPr/>
          <p:nvPr/>
        </p:nvSpPr>
        <p:spPr>
          <a:xfrm rot="5400000">
            <a:off x="7723032" y="3358074"/>
            <a:ext cx="96716" cy="309018"/>
          </a:xfrm>
          <a:prstGeom prst="rightBrac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errar llave 20"/>
          <p:cNvSpPr/>
          <p:nvPr/>
        </p:nvSpPr>
        <p:spPr>
          <a:xfrm flipH="1">
            <a:off x="6382932" y="2006879"/>
            <a:ext cx="96716" cy="309018"/>
          </a:xfrm>
          <a:prstGeom prst="rightBrac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Cerrar llave 24"/>
          <p:cNvSpPr/>
          <p:nvPr/>
        </p:nvSpPr>
        <p:spPr>
          <a:xfrm rot="5400000">
            <a:off x="6872880" y="3362748"/>
            <a:ext cx="96716" cy="309018"/>
          </a:xfrm>
          <a:prstGeom prst="rightBrac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Conector recto 10"/>
          <p:cNvCxnSpPr/>
          <p:nvPr/>
        </p:nvCxnSpPr>
        <p:spPr>
          <a:xfrm flipV="1">
            <a:off x="7618971" y="2331239"/>
            <a:ext cx="0" cy="111053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 rot="5400000" flipV="1">
            <a:off x="7056851" y="1759338"/>
            <a:ext cx="0" cy="111053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/>
          <p:cNvCxnSpPr/>
          <p:nvPr/>
        </p:nvCxnSpPr>
        <p:spPr>
          <a:xfrm flipV="1">
            <a:off x="7925899" y="2006879"/>
            <a:ext cx="0" cy="142819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 rot="5400000" flipV="1">
            <a:off x="7216769" y="1300543"/>
            <a:ext cx="0" cy="141826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errar llave 32"/>
          <p:cNvSpPr/>
          <p:nvPr/>
        </p:nvSpPr>
        <p:spPr>
          <a:xfrm rot="5400000">
            <a:off x="7719638" y="6284717"/>
            <a:ext cx="96716" cy="309018"/>
          </a:xfrm>
          <a:prstGeom prst="rightBrac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4" name="Conector recto 33"/>
          <p:cNvCxnSpPr/>
          <p:nvPr/>
        </p:nvCxnSpPr>
        <p:spPr>
          <a:xfrm flipV="1">
            <a:off x="7618971" y="5467350"/>
            <a:ext cx="0" cy="9088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/>
          <p:cNvCxnSpPr/>
          <p:nvPr/>
        </p:nvCxnSpPr>
        <p:spPr>
          <a:xfrm flipV="1">
            <a:off x="7925899" y="4414838"/>
            <a:ext cx="0" cy="196133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/>
          <p:cNvCxnSpPr/>
          <p:nvPr/>
        </p:nvCxnSpPr>
        <p:spPr>
          <a:xfrm rot="5400000" flipV="1">
            <a:off x="7063704" y="4922664"/>
            <a:ext cx="0" cy="111053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/>
          <p:cNvCxnSpPr/>
          <p:nvPr/>
        </p:nvCxnSpPr>
        <p:spPr>
          <a:xfrm rot="5400000" flipV="1">
            <a:off x="7217568" y="3716289"/>
            <a:ext cx="0" cy="141826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errar llave 40"/>
          <p:cNvSpPr/>
          <p:nvPr/>
        </p:nvSpPr>
        <p:spPr>
          <a:xfrm flipH="1">
            <a:off x="6382930" y="4419600"/>
            <a:ext cx="102723" cy="1058331"/>
          </a:xfrm>
          <a:prstGeom prst="rightBrac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Conector recto 41"/>
          <p:cNvCxnSpPr/>
          <p:nvPr/>
        </p:nvCxnSpPr>
        <p:spPr>
          <a:xfrm flipV="1">
            <a:off x="6766729" y="3169444"/>
            <a:ext cx="0" cy="26562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/>
          <p:cNvCxnSpPr/>
          <p:nvPr/>
        </p:nvCxnSpPr>
        <p:spPr>
          <a:xfrm flipV="1">
            <a:off x="7073657" y="2862263"/>
            <a:ext cx="0" cy="57281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/>
          <p:cNvCxnSpPr/>
          <p:nvPr/>
        </p:nvCxnSpPr>
        <p:spPr>
          <a:xfrm>
            <a:off x="6501584" y="3170548"/>
            <a:ext cx="265145" cy="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/>
          <p:cNvCxnSpPr/>
          <p:nvPr/>
        </p:nvCxnSpPr>
        <p:spPr>
          <a:xfrm>
            <a:off x="6508437" y="2863620"/>
            <a:ext cx="565220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errar llave 54"/>
          <p:cNvSpPr/>
          <p:nvPr/>
        </p:nvSpPr>
        <p:spPr>
          <a:xfrm flipH="1">
            <a:off x="6382932" y="2858892"/>
            <a:ext cx="96716" cy="309018"/>
          </a:xfrm>
          <a:prstGeom prst="rightBrac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Cerrar llave 55"/>
          <p:cNvSpPr/>
          <p:nvPr/>
        </p:nvSpPr>
        <p:spPr>
          <a:xfrm rot="5400000">
            <a:off x="6870790" y="6284157"/>
            <a:ext cx="96716" cy="309018"/>
          </a:xfrm>
          <a:prstGeom prst="rightBrac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7" name="Conector recto 56"/>
          <p:cNvCxnSpPr/>
          <p:nvPr/>
        </p:nvCxnSpPr>
        <p:spPr>
          <a:xfrm flipV="1">
            <a:off x="6764639" y="6331744"/>
            <a:ext cx="0" cy="4140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/>
          <p:cNvCxnSpPr/>
          <p:nvPr/>
        </p:nvCxnSpPr>
        <p:spPr>
          <a:xfrm flipV="1">
            <a:off x="7071567" y="6176963"/>
            <a:ext cx="0" cy="19618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61"/>
          <p:cNvCxnSpPr/>
          <p:nvPr/>
        </p:nvCxnSpPr>
        <p:spPr>
          <a:xfrm>
            <a:off x="6501584" y="6335972"/>
            <a:ext cx="263055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cto 63"/>
          <p:cNvCxnSpPr/>
          <p:nvPr/>
        </p:nvCxnSpPr>
        <p:spPr>
          <a:xfrm>
            <a:off x="6501584" y="6181191"/>
            <a:ext cx="56998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errar llave 65"/>
          <p:cNvSpPr/>
          <p:nvPr/>
        </p:nvSpPr>
        <p:spPr>
          <a:xfrm rot="10800000">
            <a:off x="6382932" y="6176962"/>
            <a:ext cx="96716" cy="154781"/>
          </a:xfrm>
          <a:prstGeom prst="rightBrac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8" name="Imagen 6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045" y="3581586"/>
            <a:ext cx="373431" cy="182906"/>
          </a:xfrm>
          <a:prstGeom prst="rect">
            <a:avLst/>
          </a:prstGeom>
        </p:spPr>
      </p:pic>
      <p:pic>
        <p:nvPicPr>
          <p:cNvPr id="69" name="Imagen 6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639" y="3581586"/>
            <a:ext cx="373431" cy="182906"/>
          </a:xfrm>
          <a:prstGeom prst="rect">
            <a:avLst/>
          </a:prstGeom>
        </p:spPr>
      </p:pic>
      <p:pic>
        <p:nvPicPr>
          <p:cNvPr id="70" name="Imagen 6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199" y="6497942"/>
            <a:ext cx="373431" cy="182906"/>
          </a:xfrm>
          <a:prstGeom prst="rect">
            <a:avLst/>
          </a:prstGeom>
        </p:spPr>
      </p:pic>
      <p:pic>
        <p:nvPicPr>
          <p:cNvPr id="71" name="Imagen 7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793" y="6497942"/>
            <a:ext cx="373431" cy="182906"/>
          </a:xfrm>
          <a:prstGeom prst="rect">
            <a:avLst/>
          </a:prstGeom>
        </p:spPr>
      </p:pic>
      <p:pic>
        <p:nvPicPr>
          <p:cNvPr id="75" name="Imagen 7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169" y="2761122"/>
            <a:ext cx="364285" cy="185955"/>
          </a:xfrm>
          <a:prstGeom prst="rect">
            <a:avLst/>
          </a:prstGeom>
        </p:spPr>
      </p:pic>
      <p:pic>
        <p:nvPicPr>
          <p:cNvPr id="76" name="Imagen 7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255" y="2068410"/>
            <a:ext cx="364285" cy="185955"/>
          </a:xfrm>
          <a:prstGeom prst="rect">
            <a:avLst/>
          </a:prstGeom>
        </p:spPr>
      </p:pic>
      <p:pic>
        <p:nvPicPr>
          <p:cNvPr id="77" name="Imagen 7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169" y="5998606"/>
            <a:ext cx="364285" cy="185955"/>
          </a:xfrm>
          <a:prstGeom prst="rect">
            <a:avLst/>
          </a:prstGeom>
        </p:spPr>
      </p:pic>
      <p:pic>
        <p:nvPicPr>
          <p:cNvPr id="78" name="Imagen 7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255" y="4865304"/>
            <a:ext cx="364285" cy="18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7238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Feedforward Neural Networks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ca-ES" dirty="0" err="1"/>
              <a:t>Dropout</a:t>
            </a:r>
            <a:endParaRPr lang="en-GB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Epochs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Batches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and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Steps</a:t>
            </a:r>
            <a:endParaRPr lang="en-U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Activation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functions</a:t>
            </a:r>
            <a:endParaRPr lang="ca-ES" b="0" dirty="0">
              <a:solidFill>
                <a:schemeClr val="tx1"/>
              </a:solidFill>
              <a:cs typeface="Arial"/>
            </a:endParaRPr>
          </a:p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learning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rate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Other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optimization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methods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/>
              <a:t>Regularization</a:t>
            </a:r>
            <a:endParaRPr lang="ca-ES" dirty="0"/>
          </a:p>
          <a:p>
            <a:r>
              <a:rPr lang="ca-ES" dirty="0" err="1">
                <a:solidFill>
                  <a:schemeClr val="tx1"/>
                </a:solidFill>
              </a:rPr>
              <a:t>Normalizing</a:t>
            </a:r>
            <a:r>
              <a:rPr lang="ca-ES" dirty="0">
                <a:solidFill>
                  <a:schemeClr val="tx1"/>
                </a:solidFill>
              </a:rPr>
              <a:t> inputs</a:t>
            </a:r>
          </a:p>
          <a:p>
            <a:r>
              <a:rPr lang="ca-ES" dirty="0" err="1">
                <a:solidFill>
                  <a:schemeClr val="tx1"/>
                </a:solidFill>
              </a:rPr>
              <a:t>Vanishing</a:t>
            </a:r>
            <a:r>
              <a:rPr lang="ca-ES" dirty="0">
                <a:solidFill>
                  <a:schemeClr val="tx1"/>
                </a:solidFill>
              </a:rPr>
              <a:t>/</a:t>
            </a:r>
            <a:r>
              <a:rPr lang="ca-ES" dirty="0" err="1">
                <a:solidFill>
                  <a:schemeClr val="tx1"/>
                </a:solidFill>
              </a:rPr>
              <a:t>Exploding</a:t>
            </a:r>
            <a:r>
              <a:rPr lang="ca-ES" dirty="0">
                <a:solidFill>
                  <a:schemeClr val="tx1"/>
                </a:solidFill>
              </a:rPr>
              <a:t> Gradients</a:t>
            </a:r>
          </a:p>
          <a:p>
            <a:r>
              <a:rPr lang="ca-ES" dirty="0" err="1">
                <a:solidFill>
                  <a:schemeClr val="tx1"/>
                </a:solidFill>
              </a:rPr>
              <a:t>Weights</a:t>
            </a:r>
            <a:r>
              <a:rPr lang="ca-ES" dirty="0">
                <a:solidFill>
                  <a:schemeClr val="tx1"/>
                </a:solidFill>
              </a:rPr>
              <a:t> </a:t>
            </a:r>
            <a:r>
              <a:rPr lang="ca-ES" dirty="0" err="1">
                <a:solidFill>
                  <a:schemeClr val="tx1"/>
                </a:solidFill>
              </a:rPr>
              <a:t>initialization</a:t>
            </a:r>
            <a:endParaRPr lang="ca-ES" dirty="0">
              <a:solidFill>
                <a:schemeClr val="tx1"/>
              </a:solidFill>
            </a:endParaRPr>
          </a:p>
          <a:p>
            <a:endParaRPr lang="en-GB" dirty="0"/>
          </a:p>
        </p:txBody>
      </p:sp>
      <p:grpSp>
        <p:nvGrpSpPr>
          <p:cNvPr id="601" name="Grupo 600"/>
          <p:cNvGrpSpPr/>
          <p:nvPr/>
        </p:nvGrpSpPr>
        <p:grpSpPr>
          <a:xfrm>
            <a:off x="4934642" y="2677886"/>
            <a:ext cx="2140718" cy="3206665"/>
            <a:chOff x="4934642" y="2677886"/>
            <a:chExt cx="2140718" cy="3206665"/>
          </a:xfrm>
        </p:grpSpPr>
        <p:sp>
          <p:nvSpPr>
            <p:cNvPr id="18" name="Shape 143"/>
            <p:cNvSpPr>
              <a:spLocks noChangeArrowheads="1"/>
            </p:cNvSpPr>
            <p:nvPr/>
          </p:nvSpPr>
          <p:spPr bwMode="auto">
            <a:xfrm rot="16200000">
              <a:off x="4935893" y="5540560"/>
              <a:ext cx="342739" cy="34524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9" name="Shape 144"/>
            <p:cNvSpPr>
              <a:spLocks noChangeArrowheads="1"/>
            </p:cNvSpPr>
            <p:nvPr/>
          </p:nvSpPr>
          <p:spPr bwMode="auto">
            <a:xfrm rot="16200000">
              <a:off x="5386791" y="5541811"/>
              <a:ext cx="342739" cy="342741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20" name="Shape 145"/>
            <p:cNvSpPr>
              <a:spLocks noChangeArrowheads="1"/>
            </p:cNvSpPr>
            <p:nvPr/>
          </p:nvSpPr>
          <p:spPr bwMode="auto">
            <a:xfrm rot="16200000">
              <a:off x="5836437" y="5541811"/>
              <a:ext cx="342739" cy="342739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23" name="Shape 148"/>
            <p:cNvSpPr>
              <a:spLocks noChangeArrowheads="1"/>
            </p:cNvSpPr>
            <p:nvPr/>
          </p:nvSpPr>
          <p:spPr bwMode="auto">
            <a:xfrm rot="16200000">
              <a:off x="6283277" y="5541811"/>
              <a:ext cx="342739" cy="342741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24" name="Shape 149"/>
            <p:cNvSpPr>
              <a:spLocks noChangeArrowheads="1"/>
            </p:cNvSpPr>
            <p:nvPr/>
          </p:nvSpPr>
          <p:spPr bwMode="auto">
            <a:xfrm rot="16200000">
              <a:off x="6731369" y="5540560"/>
              <a:ext cx="342739" cy="34524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402" name="Shape 142"/>
            <p:cNvSpPr>
              <a:spLocks noChangeArrowheads="1"/>
            </p:cNvSpPr>
            <p:nvPr/>
          </p:nvSpPr>
          <p:spPr bwMode="auto">
            <a:xfrm rot="16200000">
              <a:off x="5153644" y="4589230"/>
              <a:ext cx="342739" cy="342739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403" name="Shape 143"/>
            <p:cNvSpPr>
              <a:spLocks noChangeArrowheads="1"/>
            </p:cNvSpPr>
            <p:nvPr/>
          </p:nvSpPr>
          <p:spPr bwMode="auto">
            <a:xfrm rot="16200000">
              <a:off x="5602986" y="4587978"/>
              <a:ext cx="342739" cy="345242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404" name="Shape 144"/>
            <p:cNvSpPr>
              <a:spLocks noChangeArrowheads="1"/>
            </p:cNvSpPr>
            <p:nvPr/>
          </p:nvSpPr>
          <p:spPr bwMode="auto">
            <a:xfrm rot="16200000">
              <a:off x="6053884" y="4589229"/>
              <a:ext cx="342739" cy="34274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405" name="Shape 145"/>
            <p:cNvSpPr>
              <a:spLocks noChangeArrowheads="1"/>
            </p:cNvSpPr>
            <p:nvPr/>
          </p:nvSpPr>
          <p:spPr bwMode="auto">
            <a:xfrm rot="16200000">
              <a:off x="6503530" y="4589229"/>
              <a:ext cx="342739" cy="342739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410" name="Shape 142"/>
            <p:cNvSpPr>
              <a:spLocks noChangeArrowheads="1"/>
            </p:cNvSpPr>
            <p:nvPr/>
          </p:nvSpPr>
          <p:spPr bwMode="auto">
            <a:xfrm rot="16200000">
              <a:off x="5153644" y="3636646"/>
              <a:ext cx="342739" cy="342739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411" name="Shape 143"/>
            <p:cNvSpPr>
              <a:spLocks noChangeArrowheads="1"/>
            </p:cNvSpPr>
            <p:nvPr/>
          </p:nvSpPr>
          <p:spPr bwMode="auto">
            <a:xfrm rot="16200000">
              <a:off x="5602986" y="3635394"/>
              <a:ext cx="342739" cy="345242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412" name="Shape 144"/>
            <p:cNvSpPr>
              <a:spLocks noChangeArrowheads="1"/>
            </p:cNvSpPr>
            <p:nvPr/>
          </p:nvSpPr>
          <p:spPr bwMode="auto">
            <a:xfrm rot="16200000">
              <a:off x="6053884" y="3636645"/>
              <a:ext cx="342739" cy="34274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413" name="Shape 145"/>
            <p:cNvSpPr>
              <a:spLocks noChangeArrowheads="1"/>
            </p:cNvSpPr>
            <p:nvPr/>
          </p:nvSpPr>
          <p:spPr bwMode="auto">
            <a:xfrm rot="16200000">
              <a:off x="6503530" y="3636645"/>
              <a:ext cx="342739" cy="342739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418" name="Shape 142"/>
            <p:cNvSpPr>
              <a:spLocks noChangeArrowheads="1"/>
            </p:cNvSpPr>
            <p:nvPr/>
          </p:nvSpPr>
          <p:spPr bwMode="auto">
            <a:xfrm rot="16200000">
              <a:off x="5604238" y="2677887"/>
              <a:ext cx="342739" cy="342739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419" name="Shape 143"/>
            <p:cNvSpPr>
              <a:spLocks noChangeArrowheads="1"/>
            </p:cNvSpPr>
            <p:nvPr/>
          </p:nvSpPr>
          <p:spPr bwMode="auto">
            <a:xfrm rot="16200000">
              <a:off x="6053580" y="2676635"/>
              <a:ext cx="342739" cy="345242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cxnSp>
          <p:nvCxnSpPr>
            <p:cNvPr id="423" name="Conector recto de flecha 422"/>
            <p:cNvCxnSpPr/>
            <p:nvPr/>
          </p:nvCxnSpPr>
          <p:spPr>
            <a:xfrm flipV="1">
              <a:off x="5107263" y="4931969"/>
              <a:ext cx="217751" cy="6098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Conector recto de flecha 424"/>
            <p:cNvCxnSpPr/>
            <p:nvPr/>
          </p:nvCxnSpPr>
          <p:spPr>
            <a:xfrm flipV="1">
              <a:off x="5107263" y="4931969"/>
              <a:ext cx="667093" cy="6098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Conector recto de flecha 426"/>
            <p:cNvCxnSpPr/>
            <p:nvPr/>
          </p:nvCxnSpPr>
          <p:spPr>
            <a:xfrm flipV="1">
              <a:off x="5107263" y="4931969"/>
              <a:ext cx="1117991" cy="6098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Conector recto de flecha 431"/>
            <p:cNvCxnSpPr/>
            <p:nvPr/>
          </p:nvCxnSpPr>
          <p:spPr>
            <a:xfrm flipV="1">
              <a:off x="5107263" y="4931968"/>
              <a:ext cx="1567637" cy="6098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Conector recto de flecha 444"/>
            <p:cNvCxnSpPr/>
            <p:nvPr/>
          </p:nvCxnSpPr>
          <p:spPr>
            <a:xfrm flipH="1" flipV="1">
              <a:off x="5325014" y="4931969"/>
              <a:ext cx="233147" cy="6098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Conector recto de flecha 446"/>
            <p:cNvCxnSpPr/>
            <p:nvPr/>
          </p:nvCxnSpPr>
          <p:spPr>
            <a:xfrm flipV="1">
              <a:off x="5558161" y="4931969"/>
              <a:ext cx="216195" cy="6098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Conector recto de flecha 448"/>
            <p:cNvCxnSpPr/>
            <p:nvPr/>
          </p:nvCxnSpPr>
          <p:spPr>
            <a:xfrm flipV="1">
              <a:off x="5558161" y="4931969"/>
              <a:ext cx="667093" cy="6098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Conector recto de flecha 450"/>
            <p:cNvCxnSpPr/>
            <p:nvPr/>
          </p:nvCxnSpPr>
          <p:spPr>
            <a:xfrm flipV="1">
              <a:off x="5558161" y="4931968"/>
              <a:ext cx="1116739" cy="6098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Conector recto de flecha 452"/>
            <p:cNvCxnSpPr/>
            <p:nvPr/>
          </p:nvCxnSpPr>
          <p:spPr>
            <a:xfrm flipH="1" flipV="1">
              <a:off x="5325014" y="4931969"/>
              <a:ext cx="682793" cy="6098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Conector recto de flecha 454"/>
            <p:cNvCxnSpPr/>
            <p:nvPr/>
          </p:nvCxnSpPr>
          <p:spPr>
            <a:xfrm flipH="1" flipV="1">
              <a:off x="5774356" y="4931969"/>
              <a:ext cx="233451" cy="6098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Conector recto de flecha 456"/>
            <p:cNvCxnSpPr/>
            <p:nvPr/>
          </p:nvCxnSpPr>
          <p:spPr>
            <a:xfrm flipV="1">
              <a:off x="6007807" y="4931969"/>
              <a:ext cx="217447" cy="6098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Conector recto de flecha 458"/>
            <p:cNvCxnSpPr/>
            <p:nvPr/>
          </p:nvCxnSpPr>
          <p:spPr>
            <a:xfrm flipV="1">
              <a:off x="6007807" y="4931968"/>
              <a:ext cx="667093" cy="6098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Conector recto de flecha 460"/>
            <p:cNvCxnSpPr/>
            <p:nvPr/>
          </p:nvCxnSpPr>
          <p:spPr>
            <a:xfrm flipH="1" flipV="1">
              <a:off x="5325014" y="4931969"/>
              <a:ext cx="1129633" cy="6098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Conector recto de flecha 462"/>
            <p:cNvCxnSpPr/>
            <p:nvPr/>
          </p:nvCxnSpPr>
          <p:spPr>
            <a:xfrm flipH="1" flipV="1">
              <a:off x="5774356" y="4931969"/>
              <a:ext cx="680291" cy="6098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Conector recto de flecha 464"/>
            <p:cNvCxnSpPr/>
            <p:nvPr/>
          </p:nvCxnSpPr>
          <p:spPr>
            <a:xfrm flipH="1" flipV="1">
              <a:off x="6225254" y="4931969"/>
              <a:ext cx="229393" cy="6098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Conector recto de flecha 466"/>
            <p:cNvCxnSpPr/>
            <p:nvPr/>
          </p:nvCxnSpPr>
          <p:spPr>
            <a:xfrm flipV="1">
              <a:off x="6454647" y="4931968"/>
              <a:ext cx="220253" cy="6098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Conector recto de flecha 468"/>
            <p:cNvCxnSpPr/>
            <p:nvPr/>
          </p:nvCxnSpPr>
          <p:spPr>
            <a:xfrm flipH="1" flipV="1">
              <a:off x="5325014" y="4931969"/>
              <a:ext cx="1577725" cy="6098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Conector recto de flecha 470"/>
            <p:cNvCxnSpPr/>
            <p:nvPr/>
          </p:nvCxnSpPr>
          <p:spPr>
            <a:xfrm flipH="1" flipV="1">
              <a:off x="5774356" y="4931969"/>
              <a:ext cx="1128383" cy="6098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Conector recto de flecha 472"/>
            <p:cNvCxnSpPr/>
            <p:nvPr/>
          </p:nvCxnSpPr>
          <p:spPr>
            <a:xfrm flipH="1" flipV="1">
              <a:off x="6225254" y="4931969"/>
              <a:ext cx="677485" cy="6098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Conector recto de flecha 474"/>
            <p:cNvCxnSpPr/>
            <p:nvPr/>
          </p:nvCxnSpPr>
          <p:spPr>
            <a:xfrm flipH="1" flipV="1">
              <a:off x="6674900" y="4931968"/>
              <a:ext cx="227839" cy="6098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Conector recto de flecha 476"/>
            <p:cNvCxnSpPr/>
            <p:nvPr/>
          </p:nvCxnSpPr>
          <p:spPr>
            <a:xfrm flipV="1">
              <a:off x="5325014" y="3979385"/>
              <a:ext cx="0" cy="6098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Conector recto de flecha 478"/>
            <p:cNvCxnSpPr/>
            <p:nvPr/>
          </p:nvCxnSpPr>
          <p:spPr>
            <a:xfrm flipV="1">
              <a:off x="5325014" y="3979385"/>
              <a:ext cx="449342" cy="6098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Conector recto de flecha 480"/>
            <p:cNvCxnSpPr/>
            <p:nvPr/>
          </p:nvCxnSpPr>
          <p:spPr>
            <a:xfrm flipV="1">
              <a:off x="5325014" y="3979385"/>
              <a:ext cx="900240" cy="6098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Conector recto de flecha 482"/>
            <p:cNvCxnSpPr/>
            <p:nvPr/>
          </p:nvCxnSpPr>
          <p:spPr>
            <a:xfrm flipV="1">
              <a:off x="5325014" y="3979384"/>
              <a:ext cx="1349886" cy="6098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Conector recto de flecha 484"/>
            <p:cNvCxnSpPr/>
            <p:nvPr/>
          </p:nvCxnSpPr>
          <p:spPr>
            <a:xfrm flipH="1" flipV="1">
              <a:off x="5325014" y="3979385"/>
              <a:ext cx="449342" cy="6098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Conector recto de flecha 486"/>
            <p:cNvCxnSpPr/>
            <p:nvPr/>
          </p:nvCxnSpPr>
          <p:spPr>
            <a:xfrm flipV="1">
              <a:off x="5774356" y="3979385"/>
              <a:ext cx="0" cy="6098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Conector recto de flecha 488"/>
            <p:cNvCxnSpPr/>
            <p:nvPr/>
          </p:nvCxnSpPr>
          <p:spPr>
            <a:xfrm flipV="1">
              <a:off x="5774356" y="3979385"/>
              <a:ext cx="450898" cy="6098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Conector recto de flecha 490"/>
            <p:cNvCxnSpPr/>
            <p:nvPr/>
          </p:nvCxnSpPr>
          <p:spPr>
            <a:xfrm flipV="1">
              <a:off x="5774356" y="3979384"/>
              <a:ext cx="900544" cy="6098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Conector recto de flecha 492"/>
            <p:cNvCxnSpPr/>
            <p:nvPr/>
          </p:nvCxnSpPr>
          <p:spPr>
            <a:xfrm flipH="1" flipV="1">
              <a:off x="5325014" y="3979385"/>
              <a:ext cx="900240" cy="6098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Conector recto de flecha 494"/>
            <p:cNvCxnSpPr/>
            <p:nvPr/>
          </p:nvCxnSpPr>
          <p:spPr>
            <a:xfrm flipH="1" flipV="1">
              <a:off x="5774356" y="3979385"/>
              <a:ext cx="450898" cy="6098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Conector recto de flecha 496"/>
            <p:cNvCxnSpPr/>
            <p:nvPr/>
          </p:nvCxnSpPr>
          <p:spPr>
            <a:xfrm flipV="1">
              <a:off x="6225254" y="3979385"/>
              <a:ext cx="0" cy="6098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Conector recto de flecha 498"/>
            <p:cNvCxnSpPr/>
            <p:nvPr/>
          </p:nvCxnSpPr>
          <p:spPr>
            <a:xfrm flipV="1">
              <a:off x="6225254" y="3979384"/>
              <a:ext cx="449646" cy="6098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Conector recto de flecha 500"/>
            <p:cNvCxnSpPr/>
            <p:nvPr/>
          </p:nvCxnSpPr>
          <p:spPr>
            <a:xfrm flipH="1" flipV="1">
              <a:off x="5325014" y="3979385"/>
              <a:ext cx="1349886" cy="6098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Conector recto de flecha 502"/>
            <p:cNvCxnSpPr/>
            <p:nvPr/>
          </p:nvCxnSpPr>
          <p:spPr>
            <a:xfrm flipH="1" flipV="1">
              <a:off x="5774356" y="3979385"/>
              <a:ext cx="900544" cy="6098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Conector recto de flecha 504"/>
            <p:cNvCxnSpPr/>
            <p:nvPr/>
          </p:nvCxnSpPr>
          <p:spPr>
            <a:xfrm flipH="1" flipV="1">
              <a:off x="6225254" y="3979385"/>
              <a:ext cx="449646" cy="6098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Conector recto de flecha 507"/>
            <p:cNvCxnSpPr/>
            <p:nvPr/>
          </p:nvCxnSpPr>
          <p:spPr>
            <a:xfrm flipV="1">
              <a:off x="6674900" y="3979384"/>
              <a:ext cx="0" cy="6098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Conector recto de flecha 509"/>
            <p:cNvCxnSpPr/>
            <p:nvPr/>
          </p:nvCxnSpPr>
          <p:spPr>
            <a:xfrm flipV="1">
              <a:off x="5325014" y="3020626"/>
              <a:ext cx="450594" cy="6160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Conector recto de flecha 511"/>
            <p:cNvCxnSpPr/>
            <p:nvPr/>
          </p:nvCxnSpPr>
          <p:spPr>
            <a:xfrm flipV="1">
              <a:off x="5325014" y="3020626"/>
              <a:ext cx="899936" cy="6160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Conector recto de flecha 513"/>
            <p:cNvCxnSpPr/>
            <p:nvPr/>
          </p:nvCxnSpPr>
          <p:spPr>
            <a:xfrm flipV="1">
              <a:off x="5774356" y="3020626"/>
              <a:ext cx="1252" cy="6160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Conector recto de flecha 515"/>
            <p:cNvCxnSpPr/>
            <p:nvPr/>
          </p:nvCxnSpPr>
          <p:spPr>
            <a:xfrm flipH="1" flipV="1">
              <a:off x="5775608" y="3020626"/>
              <a:ext cx="449646" cy="6160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Conector recto de flecha 517"/>
            <p:cNvCxnSpPr/>
            <p:nvPr/>
          </p:nvCxnSpPr>
          <p:spPr>
            <a:xfrm flipH="1" flipV="1">
              <a:off x="5775608" y="3020626"/>
              <a:ext cx="899292" cy="6160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Conector recto de flecha 519"/>
            <p:cNvCxnSpPr/>
            <p:nvPr/>
          </p:nvCxnSpPr>
          <p:spPr>
            <a:xfrm flipV="1">
              <a:off x="5774356" y="3020626"/>
              <a:ext cx="450594" cy="6160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Conector recto de flecha 521"/>
            <p:cNvCxnSpPr/>
            <p:nvPr/>
          </p:nvCxnSpPr>
          <p:spPr>
            <a:xfrm flipH="1" flipV="1">
              <a:off x="6224950" y="3020626"/>
              <a:ext cx="304" cy="6160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Conector recto de flecha 523"/>
            <p:cNvCxnSpPr/>
            <p:nvPr/>
          </p:nvCxnSpPr>
          <p:spPr>
            <a:xfrm flipH="1" flipV="1">
              <a:off x="6224950" y="3020626"/>
              <a:ext cx="449950" cy="6160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7" name="Shape 143"/>
          <p:cNvSpPr>
            <a:spLocks noChangeArrowheads="1"/>
          </p:cNvSpPr>
          <p:nvPr/>
        </p:nvSpPr>
        <p:spPr bwMode="auto">
          <a:xfrm rot="16200000">
            <a:off x="8745893" y="5540559"/>
            <a:ext cx="342739" cy="345242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solidFill>
                <a:schemeClr val="tx2"/>
              </a:solidFill>
              <a:latin typeface="Verdana" panose="020B0604030504040204" pitchFamily="34" charset="0"/>
            </a:endParaRPr>
          </a:p>
        </p:txBody>
      </p:sp>
      <p:sp>
        <p:nvSpPr>
          <p:cNvPr id="528" name="Shape 144"/>
          <p:cNvSpPr>
            <a:spLocks noChangeArrowheads="1"/>
          </p:cNvSpPr>
          <p:nvPr/>
        </p:nvSpPr>
        <p:spPr bwMode="auto">
          <a:xfrm rot="16200000">
            <a:off x="9196791" y="5541810"/>
            <a:ext cx="342739" cy="342741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solidFill>
                <a:schemeClr val="tx2"/>
              </a:solidFill>
              <a:latin typeface="Verdana" panose="020B0604030504040204" pitchFamily="34" charset="0"/>
            </a:endParaRPr>
          </a:p>
        </p:txBody>
      </p:sp>
      <p:sp>
        <p:nvSpPr>
          <p:cNvPr id="529" name="Shape 145"/>
          <p:cNvSpPr>
            <a:spLocks noChangeArrowheads="1"/>
          </p:cNvSpPr>
          <p:nvPr/>
        </p:nvSpPr>
        <p:spPr bwMode="auto">
          <a:xfrm rot="16200000">
            <a:off x="9646437" y="5541810"/>
            <a:ext cx="342739" cy="342739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solidFill>
                <a:schemeClr val="tx2"/>
              </a:solidFill>
              <a:latin typeface="Verdana" panose="020B0604030504040204" pitchFamily="34" charset="0"/>
            </a:endParaRPr>
          </a:p>
        </p:txBody>
      </p:sp>
      <p:sp>
        <p:nvSpPr>
          <p:cNvPr id="530" name="Shape 148"/>
          <p:cNvSpPr>
            <a:spLocks noChangeArrowheads="1"/>
          </p:cNvSpPr>
          <p:nvPr/>
        </p:nvSpPr>
        <p:spPr bwMode="auto">
          <a:xfrm rot="16200000">
            <a:off x="10093277" y="5541810"/>
            <a:ext cx="342739" cy="342741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solidFill>
                <a:schemeClr val="tx2"/>
              </a:solidFill>
              <a:latin typeface="Verdana" panose="020B0604030504040204" pitchFamily="34" charset="0"/>
            </a:endParaRPr>
          </a:p>
        </p:txBody>
      </p:sp>
      <p:sp>
        <p:nvSpPr>
          <p:cNvPr id="531" name="Shape 149"/>
          <p:cNvSpPr>
            <a:spLocks noChangeArrowheads="1"/>
          </p:cNvSpPr>
          <p:nvPr/>
        </p:nvSpPr>
        <p:spPr bwMode="auto">
          <a:xfrm rot="16200000">
            <a:off x="10541369" y="5540559"/>
            <a:ext cx="342739" cy="345242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solidFill>
                <a:schemeClr val="tx2"/>
              </a:solidFill>
              <a:latin typeface="Verdana" panose="020B0604030504040204" pitchFamily="34" charset="0"/>
            </a:endParaRPr>
          </a:p>
        </p:txBody>
      </p:sp>
      <p:sp>
        <p:nvSpPr>
          <p:cNvPr id="537" name="Shape 142"/>
          <p:cNvSpPr>
            <a:spLocks noChangeArrowheads="1"/>
          </p:cNvSpPr>
          <p:nvPr/>
        </p:nvSpPr>
        <p:spPr bwMode="auto">
          <a:xfrm rot="16200000">
            <a:off x="8963644" y="4589229"/>
            <a:ext cx="342739" cy="342739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solidFill>
                <a:schemeClr val="tx2"/>
              </a:solidFill>
              <a:latin typeface="Verdana" panose="020B0604030504040204" pitchFamily="34" charset="0"/>
            </a:endParaRPr>
          </a:p>
        </p:txBody>
      </p:sp>
      <p:sp>
        <p:nvSpPr>
          <p:cNvPr id="540" name="Shape 145"/>
          <p:cNvSpPr>
            <a:spLocks noChangeArrowheads="1"/>
          </p:cNvSpPr>
          <p:nvPr/>
        </p:nvSpPr>
        <p:spPr bwMode="auto">
          <a:xfrm rot="16200000">
            <a:off x="10313530" y="4589228"/>
            <a:ext cx="342739" cy="342739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solidFill>
                <a:schemeClr val="tx2"/>
              </a:solidFill>
              <a:latin typeface="Verdana" panose="020B0604030504040204" pitchFamily="34" charset="0"/>
            </a:endParaRPr>
          </a:p>
        </p:txBody>
      </p:sp>
      <p:sp>
        <p:nvSpPr>
          <p:cNvPr id="542" name="Shape 375"/>
          <p:cNvSpPr>
            <a:spLocks noChangeArrowheads="1"/>
          </p:cNvSpPr>
          <p:nvPr/>
        </p:nvSpPr>
        <p:spPr bwMode="auto">
          <a:xfrm rot="16200000">
            <a:off x="9412986" y="4587977"/>
            <a:ext cx="342739" cy="345242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solidFill>
                <a:schemeClr val="tx2"/>
              </a:solidFill>
              <a:latin typeface="Verdana" panose="020B0604030504040204" pitchFamily="34" charset="0"/>
            </a:endParaRPr>
          </a:p>
        </p:txBody>
      </p:sp>
      <p:sp>
        <p:nvSpPr>
          <p:cNvPr id="543" name="Shape 376"/>
          <p:cNvSpPr>
            <a:spLocks noChangeArrowheads="1"/>
          </p:cNvSpPr>
          <p:nvPr/>
        </p:nvSpPr>
        <p:spPr bwMode="auto">
          <a:xfrm rot="16200000">
            <a:off x="9863884" y="4589228"/>
            <a:ext cx="342739" cy="342741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solidFill>
                <a:schemeClr val="tx2"/>
              </a:solidFill>
              <a:latin typeface="Verdana" panose="020B0604030504040204" pitchFamily="34" charset="0"/>
            </a:endParaRPr>
          </a:p>
        </p:txBody>
      </p:sp>
      <p:sp>
        <p:nvSpPr>
          <p:cNvPr id="546" name="Shape 143"/>
          <p:cNvSpPr>
            <a:spLocks noChangeArrowheads="1"/>
          </p:cNvSpPr>
          <p:nvPr/>
        </p:nvSpPr>
        <p:spPr bwMode="auto">
          <a:xfrm rot="16200000">
            <a:off x="9412986" y="3635393"/>
            <a:ext cx="342739" cy="345242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solidFill>
                <a:schemeClr val="tx2"/>
              </a:solidFill>
              <a:latin typeface="Verdana" panose="020B0604030504040204" pitchFamily="34" charset="0"/>
            </a:endParaRPr>
          </a:p>
        </p:txBody>
      </p:sp>
      <p:sp>
        <p:nvSpPr>
          <p:cNvPr id="548" name="Shape 145"/>
          <p:cNvSpPr>
            <a:spLocks noChangeArrowheads="1"/>
          </p:cNvSpPr>
          <p:nvPr/>
        </p:nvSpPr>
        <p:spPr bwMode="auto">
          <a:xfrm rot="16200000">
            <a:off x="10313530" y="3636644"/>
            <a:ext cx="342739" cy="342739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solidFill>
                <a:schemeClr val="tx2"/>
              </a:solidFill>
              <a:latin typeface="Verdana" panose="020B0604030504040204" pitchFamily="34" charset="0"/>
            </a:endParaRPr>
          </a:p>
        </p:txBody>
      </p:sp>
      <p:sp>
        <p:nvSpPr>
          <p:cNvPr id="549" name="Shape 374"/>
          <p:cNvSpPr>
            <a:spLocks noChangeArrowheads="1"/>
          </p:cNvSpPr>
          <p:nvPr/>
        </p:nvSpPr>
        <p:spPr bwMode="auto">
          <a:xfrm rot="16200000">
            <a:off x="8963644" y="3636645"/>
            <a:ext cx="342739" cy="342739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solidFill>
                <a:schemeClr val="tx2"/>
              </a:solidFill>
              <a:latin typeface="Verdana" panose="020B0604030504040204" pitchFamily="34" charset="0"/>
            </a:endParaRPr>
          </a:p>
        </p:txBody>
      </p:sp>
      <p:sp>
        <p:nvSpPr>
          <p:cNvPr id="551" name="Shape 376"/>
          <p:cNvSpPr>
            <a:spLocks noChangeArrowheads="1"/>
          </p:cNvSpPr>
          <p:nvPr/>
        </p:nvSpPr>
        <p:spPr bwMode="auto">
          <a:xfrm rot="16200000">
            <a:off x="9863884" y="3636644"/>
            <a:ext cx="342739" cy="342741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solidFill>
                <a:schemeClr val="tx2"/>
              </a:solidFill>
              <a:latin typeface="Verdana" panose="020B0604030504040204" pitchFamily="34" charset="0"/>
            </a:endParaRPr>
          </a:p>
        </p:txBody>
      </p:sp>
      <p:sp>
        <p:nvSpPr>
          <p:cNvPr id="553" name="Shape 142"/>
          <p:cNvSpPr>
            <a:spLocks noChangeArrowheads="1"/>
          </p:cNvSpPr>
          <p:nvPr/>
        </p:nvSpPr>
        <p:spPr bwMode="auto">
          <a:xfrm rot="16200000">
            <a:off x="9414238" y="2677886"/>
            <a:ext cx="342739" cy="342739"/>
          </a:xfrm>
          <a:prstGeom prst="ellipse">
            <a:avLst/>
          </a:prstGeom>
          <a:solidFill>
            <a:schemeClr val="accent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solidFill>
                <a:schemeClr val="tx2"/>
              </a:solidFill>
              <a:latin typeface="Verdana" panose="020B0604030504040204" pitchFamily="34" charset="0"/>
            </a:endParaRPr>
          </a:p>
        </p:txBody>
      </p:sp>
      <p:sp>
        <p:nvSpPr>
          <p:cNvPr id="554" name="Shape 143"/>
          <p:cNvSpPr>
            <a:spLocks noChangeArrowheads="1"/>
          </p:cNvSpPr>
          <p:nvPr/>
        </p:nvSpPr>
        <p:spPr bwMode="auto">
          <a:xfrm rot="16200000">
            <a:off x="9863580" y="2676634"/>
            <a:ext cx="342739" cy="345242"/>
          </a:xfrm>
          <a:prstGeom prst="ellipse">
            <a:avLst/>
          </a:prstGeom>
          <a:solidFill>
            <a:schemeClr val="accent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solidFill>
                <a:schemeClr val="tx2"/>
              </a:solidFill>
              <a:latin typeface="Verdana" panose="020B0604030504040204" pitchFamily="34" charset="0"/>
            </a:endParaRPr>
          </a:p>
        </p:txBody>
      </p:sp>
      <p:cxnSp>
        <p:nvCxnSpPr>
          <p:cNvPr id="557" name="Conector recto de flecha 556"/>
          <p:cNvCxnSpPr/>
          <p:nvPr/>
        </p:nvCxnSpPr>
        <p:spPr>
          <a:xfrm flipV="1">
            <a:off x="8917263" y="4931968"/>
            <a:ext cx="217751" cy="609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Conector recto de flecha 559"/>
          <p:cNvCxnSpPr/>
          <p:nvPr/>
        </p:nvCxnSpPr>
        <p:spPr>
          <a:xfrm flipV="1">
            <a:off x="8917263" y="4931967"/>
            <a:ext cx="1567637" cy="6098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Conector recto de flecha 560"/>
          <p:cNvCxnSpPr/>
          <p:nvPr/>
        </p:nvCxnSpPr>
        <p:spPr>
          <a:xfrm flipH="1" flipV="1">
            <a:off x="9135014" y="4931968"/>
            <a:ext cx="233147" cy="609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Conector recto de flecha 563"/>
          <p:cNvCxnSpPr/>
          <p:nvPr/>
        </p:nvCxnSpPr>
        <p:spPr>
          <a:xfrm flipV="1">
            <a:off x="9368161" y="4931967"/>
            <a:ext cx="1116739" cy="6098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5" name="Conector recto de flecha 564"/>
          <p:cNvCxnSpPr/>
          <p:nvPr/>
        </p:nvCxnSpPr>
        <p:spPr>
          <a:xfrm flipH="1" flipV="1">
            <a:off x="9135014" y="4931968"/>
            <a:ext cx="682793" cy="6098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8" name="Conector recto de flecha 567"/>
          <p:cNvCxnSpPr/>
          <p:nvPr/>
        </p:nvCxnSpPr>
        <p:spPr>
          <a:xfrm flipV="1">
            <a:off x="9817807" y="4931967"/>
            <a:ext cx="667093" cy="609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9" name="Conector recto de flecha 568"/>
          <p:cNvCxnSpPr/>
          <p:nvPr/>
        </p:nvCxnSpPr>
        <p:spPr>
          <a:xfrm flipH="1" flipV="1">
            <a:off x="9135014" y="4931968"/>
            <a:ext cx="1129633" cy="609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2" name="Conector recto de flecha 571"/>
          <p:cNvCxnSpPr/>
          <p:nvPr/>
        </p:nvCxnSpPr>
        <p:spPr>
          <a:xfrm flipV="1">
            <a:off x="10264647" y="4931967"/>
            <a:ext cx="220253" cy="6098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3" name="Conector recto de flecha 572"/>
          <p:cNvCxnSpPr/>
          <p:nvPr/>
        </p:nvCxnSpPr>
        <p:spPr>
          <a:xfrm flipH="1" flipV="1">
            <a:off x="9135014" y="4931968"/>
            <a:ext cx="1577725" cy="609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6" name="Conector recto de flecha 575"/>
          <p:cNvCxnSpPr/>
          <p:nvPr/>
        </p:nvCxnSpPr>
        <p:spPr>
          <a:xfrm flipH="1" flipV="1">
            <a:off x="10484900" y="4931967"/>
            <a:ext cx="227839" cy="6098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Conector recto de flecha 577"/>
          <p:cNvCxnSpPr/>
          <p:nvPr/>
        </p:nvCxnSpPr>
        <p:spPr>
          <a:xfrm flipV="1">
            <a:off x="9135014" y="3979384"/>
            <a:ext cx="449342" cy="6098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Conector recto de flecha 579"/>
          <p:cNvCxnSpPr/>
          <p:nvPr/>
        </p:nvCxnSpPr>
        <p:spPr>
          <a:xfrm flipV="1">
            <a:off x="9135014" y="3979383"/>
            <a:ext cx="1349886" cy="6098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Conector recto de flecha 589"/>
          <p:cNvCxnSpPr/>
          <p:nvPr/>
        </p:nvCxnSpPr>
        <p:spPr>
          <a:xfrm flipH="1" flipV="1">
            <a:off x="9584356" y="3979384"/>
            <a:ext cx="900544" cy="6098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Conector recto de flecha 591"/>
          <p:cNvCxnSpPr/>
          <p:nvPr/>
        </p:nvCxnSpPr>
        <p:spPr>
          <a:xfrm flipV="1">
            <a:off x="10484900" y="3979383"/>
            <a:ext cx="0" cy="6098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5" name="Conector recto de flecha 594"/>
          <p:cNvCxnSpPr/>
          <p:nvPr/>
        </p:nvCxnSpPr>
        <p:spPr>
          <a:xfrm flipV="1">
            <a:off x="9584356" y="3020625"/>
            <a:ext cx="1252" cy="616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7" name="Conector recto de flecha 596"/>
          <p:cNvCxnSpPr/>
          <p:nvPr/>
        </p:nvCxnSpPr>
        <p:spPr>
          <a:xfrm flipH="1" flipV="1">
            <a:off x="9585608" y="3020625"/>
            <a:ext cx="899292" cy="6160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8" name="Conector recto de flecha 597"/>
          <p:cNvCxnSpPr/>
          <p:nvPr/>
        </p:nvCxnSpPr>
        <p:spPr>
          <a:xfrm flipV="1">
            <a:off x="9584356" y="3020625"/>
            <a:ext cx="450594" cy="616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0" name="Conector recto de flecha 599"/>
          <p:cNvCxnSpPr/>
          <p:nvPr/>
        </p:nvCxnSpPr>
        <p:spPr>
          <a:xfrm flipH="1" flipV="1">
            <a:off x="10034950" y="3020625"/>
            <a:ext cx="449950" cy="6160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2" name="Rectángulo 601"/>
          <p:cNvSpPr/>
          <p:nvPr/>
        </p:nvSpPr>
        <p:spPr>
          <a:xfrm>
            <a:off x="6969859" y="3336789"/>
            <a:ext cx="1871984" cy="5997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2000" b="1" dirty="0" err="1">
                <a:solidFill>
                  <a:schemeClr val="tx1"/>
                </a:solidFill>
              </a:rPr>
              <a:t>Dropout</a:t>
            </a:r>
            <a:r>
              <a:rPr lang="ca-ES" sz="2000" b="1" dirty="0">
                <a:solidFill>
                  <a:schemeClr val="tx1"/>
                </a:solidFill>
              </a:rPr>
              <a:t> 50%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603" name="Flecha derecha 602"/>
          <p:cNvSpPr/>
          <p:nvPr/>
        </p:nvSpPr>
        <p:spPr>
          <a:xfrm>
            <a:off x="7057871" y="3743771"/>
            <a:ext cx="1766483" cy="12848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4" name="Rectángulo 603"/>
          <p:cNvSpPr/>
          <p:nvPr/>
        </p:nvSpPr>
        <p:spPr>
          <a:xfrm>
            <a:off x="6965098" y="4288847"/>
            <a:ext cx="1871984" cy="5997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2000" b="1" dirty="0" err="1">
                <a:solidFill>
                  <a:schemeClr val="tx1"/>
                </a:solidFill>
              </a:rPr>
              <a:t>Dropout</a:t>
            </a:r>
            <a:r>
              <a:rPr lang="ca-ES" sz="2000" b="1" dirty="0">
                <a:solidFill>
                  <a:schemeClr val="tx1"/>
                </a:solidFill>
              </a:rPr>
              <a:t> 50%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605" name="Flecha derecha 604"/>
          <p:cNvSpPr/>
          <p:nvPr/>
        </p:nvSpPr>
        <p:spPr>
          <a:xfrm>
            <a:off x="7053110" y="4695829"/>
            <a:ext cx="1766483" cy="12848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6" name="Rectángulo 605"/>
          <p:cNvSpPr/>
          <p:nvPr/>
        </p:nvSpPr>
        <p:spPr>
          <a:xfrm>
            <a:off x="8942334" y="1845424"/>
            <a:ext cx="1734638" cy="5997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2800" b="1" dirty="0" err="1">
                <a:solidFill>
                  <a:schemeClr val="tx1"/>
                </a:solidFill>
              </a:rPr>
              <a:t>Step</a:t>
            </a:r>
            <a:r>
              <a:rPr lang="ca-ES" sz="2800" b="1" dirty="0">
                <a:solidFill>
                  <a:schemeClr val="tx1"/>
                </a:solidFill>
              </a:rPr>
              <a:t> n</a:t>
            </a:r>
            <a:endParaRPr lang="en-GB" sz="2800" b="1" dirty="0">
              <a:solidFill>
                <a:schemeClr val="tx1"/>
              </a:solidFill>
            </a:endParaRP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470856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Feedforward Neural Networks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ca-ES" dirty="0" err="1"/>
              <a:t>Dropout</a:t>
            </a:r>
            <a:endParaRPr lang="en-GB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Epochs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Batches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and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Steps</a:t>
            </a:r>
            <a:endParaRPr lang="en-U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Activation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functions</a:t>
            </a:r>
            <a:endParaRPr lang="ca-ES" b="0" dirty="0">
              <a:solidFill>
                <a:schemeClr val="tx1"/>
              </a:solidFill>
              <a:cs typeface="Arial"/>
            </a:endParaRPr>
          </a:p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learning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rate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Other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optimization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methods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/>
              <a:t>Regularization</a:t>
            </a:r>
            <a:endParaRPr lang="ca-ES" dirty="0"/>
          </a:p>
          <a:p>
            <a:r>
              <a:rPr lang="ca-ES" dirty="0" err="1">
                <a:solidFill>
                  <a:schemeClr val="tx1"/>
                </a:solidFill>
              </a:rPr>
              <a:t>Normalizing</a:t>
            </a:r>
            <a:r>
              <a:rPr lang="ca-ES" dirty="0">
                <a:solidFill>
                  <a:schemeClr val="tx1"/>
                </a:solidFill>
              </a:rPr>
              <a:t> inputs</a:t>
            </a:r>
          </a:p>
          <a:p>
            <a:r>
              <a:rPr lang="ca-ES" dirty="0" err="1">
                <a:solidFill>
                  <a:schemeClr val="tx1"/>
                </a:solidFill>
              </a:rPr>
              <a:t>Vanishing</a:t>
            </a:r>
            <a:r>
              <a:rPr lang="ca-ES" dirty="0">
                <a:solidFill>
                  <a:schemeClr val="tx1"/>
                </a:solidFill>
              </a:rPr>
              <a:t>/</a:t>
            </a:r>
            <a:r>
              <a:rPr lang="ca-ES" dirty="0" err="1">
                <a:solidFill>
                  <a:schemeClr val="tx1"/>
                </a:solidFill>
              </a:rPr>
              <a:t>Exploding</a:t>
            </a:r>
            <a:r>
              <a:rPr lang="ca-ES" dirty="0">
                <a:solidFill>
                  <a:schemeClr val="tx1"/>
                </a:solidFill>
              </a:rPr>
              <a:t> Gradients</a:t>
            </a:r>
          </a:p>
          <a:p>
            <a:r>
              <a:rPr lang="ca-ES" dirty="0" err="1">
                <a:solidFill>
                  <a:schemeClr val="tx1"/>
                </a:solidFill>
              </a:rPr>
              <a:t>Weights</a:t>
            </a:r>
            <a:r>
              <a:rPr lang="ca-ES" dirty="0">
                <a:solidFill>
                  <a:schemeClr val="tx1"/>
                </a:solidFill>
              </a:rPr>
              <a:t> </a:t>
            </a:r>
            <a:r>
              <a:rPr lang="ca-ES" dirty="0" err="1">
                <a:solidFill>
                  <a:schemeClr val="tx1"/>
                </a:solidFill>
              </a:rPr>
              <a:t>initialization</a:t>
            </a:r>
            <a:endParaRPr lang="ca-ES" dirty="0">
              <a:solidFill>
                <a:schemeClr val="tx1"/>
              </a:solidFill>
            </a:endParaRPr>
          </a:p>
          <a:p>
            <a:endParaRPr lang="en-GB" dirty="0"/>
          </a:p>
        </p:txBody>
      </p:sp>
      <p:grpSp>
        <p:nvGrpSpPr>
          <p:cNvPr id="601" name="Grupo 600"/>
          <p:cNvGrpSpPr/>
          <p:nvPr/>
        </p:nvGrpSpPr>
        <p:grpSpPr>
          <a:xfrm>
            <a:off x="4934642" y="2677886"/>
            <a:ext cx="2140718" cy="3206665"/>
            <a:chOff x="4934642" y="2677886"/>
            <a:chExt cx="2140718" cy="3206665"/>
          </a:xfrm>
        </p:grpSpPr>
        <p:sp>
          <p:nvSpPr>
            <p:cNvPr id="18" name="Shape 143"/>
            <p:cNvSpPr>
              <a:spLocks noChangeArrowheads="1"/>
            </p:cNvSpPr>
            <p:nvPr/>
          </p:nvSpPr>
          <p:spPr bwMode="auto">
            <a:xfrm rot="16200000">
              <a:off x="4935893" y="5540560"/>
              <a:ext cx="342739" cy="34524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9" name="Shape 144"/>
            <p:cNvSpPr>
              <a:spLocks noChangeArrowheads="1"/>
            </p:cNvSpPr>
            <p:nvPr/>
          </p:nvSpPr>
          <p:spPr bwMode="auto">
            <a:xfrm rot="16200000">
              <a:off x="5386791" y="5541811"/>
              <a:ext cx="342739" cy="342741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20" name="Shape 145"/>
            <p:cNvSpPr>
              <a:spLocks noChangeArrowheads="1"/>
            </p:cNvSpPr>
            <p:nvPr/>
          </p:nvSpPr>
          <p:spPr bwMode="auto">
            <a:xfrm rot="16200000">
              <a:off x="5836437" y="5541811"/>
              <a:ext cx="342739" cy="342739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23" name="Shape 148"/>
            <p:cNvSpPr>
              <a:spLocks noChangeArrowheads="1"/>
            </p:cNvSpPr>
            <p:nvPr/>
          </p:nvSpPr>
          <p:spPr bwMode="auto">
            <a:xfrm rot="16200000">
              <a:off x="6283277" y="5541811"/>
              <a:ext cx="342739" cy="342741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24" name="Shape 149"/>
            <p:cNvSpPr>
              <a:spLocks noChangeArrowheads="1"/>
            </p:cNvSpPr>
            <p:nvPr/>
          </p:nvSpPr>
          <p:spPr bwMode="auto">
            <a:xfrm rot="16200000">
              <a:off x="6731369" y="5540560"/>
              <a:ext cx="342739" cy="34524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402" name="Shape 142"/>
            <p:cNvSpPr>
              <a:spLocks noChangeArrowheads="1"/>
            </p:cNvSpPr>
            <p:nvPr/>
          </p:nvSpPr>
          <p:spPr bwMode="auto">
            <a:xfrm rot="16200000">
              <a:off x="5153644" y="4589230"/>
              <a:ext cx="342739" cy="342739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403" name="Shape 143"/>
            <p:cNvSpPr>
              <a:spLocks noChangeArrowheads="1"/>
            </p:cNvSpPr>
            <p:nvPr/>
          </p:nvSpPr>
          <p:spPr bwMode="auto">
            <a:xfrm rot="16200000">
              <a:off x="5602986" y="4587978"/>
              <a:ext cx="342739" cy="345242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404" name="Shape 144"/>
            <p:cNvSpPr>
              <a:spLocks noChangeArrowheads="1"/>
            </p:cNvSpPr>
            <p:nvPr/>
          </p:nvSpPr>
          <p:spPr bwMode="auto">
            <a:xfrm rot="16200000">
              <a:off x="6053884" y="4589229"/>
              <a:ext cx="342739" cy="34274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405" name="Shape 145"/>
            <p:cNvSpPr>
              <a:spLocks noChangeArrowheads="1"/>
            </p:cNvSpPr>
            <p:nvPr/>
          </p:nvSpPr>
          <p:spPr bwMode="auto">
            <a:xfrm rot="16200000">
              <a:off x="6503530" y="4589229"/>
              <a:ext cx="342739" cy="342739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410" name="Shape 142"/>
            <p:cNvSpPr>
              <a:spLocks noChangeArrowheads="1"/>
            </p:cNvSpPr>
            <p:nvPr/>
          </p:nvSpPr>
          <p:spPr bwMode="auto">
            <a:xfrm rot="16200000">
              <a:off x="5153644" y="3636646"/>
              <a:ext cx="342739" cy="342739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411" name="Shape 143"/>
            <p:cNvSpPr>
              <a:spLocks noChangeArrowheads="1"/>
            </p:cNvSpPr>
            <p:nvPr/>
          </p:nvSpPr>
          <p:spPr bwMode="auto">
            <a:xfrm rot="16200000">
              <a:off x="5602986" y="3635394"/>
              <a:ext cx="342739" cy="345242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412" name="Shape 144"/>
            <p:cNvSpPr>
              <a:spLocks noChangeArrowheads="1"/>
            </p:cNvSpPr>
            <p:nvPr/>
          </p:nvSpPr>
          <p:spPr bwMode="auto">
            <a:xfrm rot="16200000">
              <a:off x="6053884" y="3636645"/>
              <a:ext cx="342739" cy="34274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413" name="Shape 145"/>
            <p:cNvSpPr>
              <a:spLocks noChangeArrowheads="1"/>
            </p:cNvSpPr>
            <p:nvPr/>
          </p:nvSpPr>
          <p:spPr bwMode="auto">
            <a:xfrm rot="16200000">
              <a:off x="6503530" y="3636645"/>
              <a:ext cx="342739" cy="342739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418" name="Shape 142"/>
            <p:cNvSpPr>
              <a:spLocks noChangeArrowheads="1"/>
            </p:cNvSpPr>
            <p:nvPr/>
          </p:nvSpPr>
          <p:spPr bwMode="auto">
            <a:xfrm rot="16200000">
              <a:off x="5604238" y="2677887"/>
              <a:ext cx="342739" cy="342739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419" name="Shape 143"/>
            <p:cNvSpPr>
              <a:spLocks noChangeArrowheads="1"/>
            </p:cNvSpPr>
            <p:nvPr/>
          </p:nvSpPr>
          <p:spPr bwMode="auto">
            <a:xfrm rot="16200000">
              <a:off x="6053580" y="2676635"/>
              <a:ext cx="342739" cy="345242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cxnSp>
          <p:nvCxnSpPr>
            <p:cNvPr id="423" name="Conector recto de flecha 422"/>
            <p:cNvCxnSpPr/>
            <p:nvPr/>
          </p:nvCxnSpPr>
          <p:spPr>
            <a:xfrm flipV="1">
              <a:off x="5107263" y="4931969"/>
              <a:ext cx="217751" cy="6098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Conector recto de flecha 424"/>
            <p:cNvCxnSpPr/>
            <p:nvPr/>
          </p:nvCxnSpPr>
          <p:spPr>
            <a:xfrm flipV="1">
              <a:off x="5107263" y="4931969"/>
              <a:ext cx="667093" cy="6098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Conector recto de flecha 426"/>
            <p:cNvCxnSpPr/>
            <p:nvPr/>
          </p:nvCxnSpPr>
          <p:spPr>
            <a:xfrm flipV="1">
              <a:off x="5107263" y="4931969"/>
              <a:ext cx="1117991" cy="6098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Conector recto de flecha 431"/>
            <p:cNvCxnSpPr/>
            <p:nvPr/>
          </p:nvCxnSpPr>
          <p:spPr>
            <a:xfrm flipV="1">
              <a:off x="5107263" y="4931968"/>
              <a:ext cx="1567637" cy="6098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Conector recto de flecha 444"/>
            <p:cNvCxnSpPr/>
            <p:nvPr/>
          </p:nvCxnSpPr>
          <p:spPr>
            <a:xfrm flipH="1" flipV="1">
              <a:off x="5325014" y="4931969"/>
              <a:ext cx="233147" cy="6098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Conector recto de flecha 446"/>
            <p:cNvCxnSpPr/>
            <p:nvPr/>
          </p:nvCxnSpPr>
          <p:spPr>
            <a:xfrm flipV="1">
              <a:off x="5558161" y="4931969"/>
              <a:ext cx="216195" cy="6098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Conector recto de flecha 448"/>
            <p:cNvCxnSpPr/>
            <p:nvPr/>
          </p:nvCxnSpPr>
          <p:spPr>
            <a:xfrm flipV="1">
              <a:off x="5558161" y="4931969"/>
              <a:ext cx="667093" cy="6098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Conector recto de flecha 450"/>
            <p:cNvCxnSpPr/>
            <p:nvPr/>
          </p:nvCxnSpPr>
          <p:spPr>
            <a:xfrm flipV="1">
              <a:off x="5558161" y="4931968"/>
              <a:ext cx="1116739" cy="6098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Conector recto de flecha 452"/>
            <p:cNvCxnSpPr/>
            <p:nvPr/>
          </p:nvCxnSpPr>
          <p:spPr>
            <a:xfrm flipH="1" flipV="1">
              <a:off x="5325014" y="4931969"/>
              <a:ext cx="682793" cy="6098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Conector recto de flecha 454"/>
            <p:cNvCxnSpPr/>
            <p:nvPr/>
          </p:nvCxnSpPr>
          <p:spPr>
            <a:xfrm flipH="1" flipV="1">
              <a:off x="5774356" y="4931969"/>
              <a:ext cx="233451" cy="6098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Conector recto de flecha 456"/>
            <p:cNvCxnSpPr/>
            <p:nvPr/>
          </p:nvCxnSpPr>
          <p:spPr>
            <a:xfrm flipV="1">
              <a:off x="6007807" y="4931969"/>
              <a:ext cx="217447" cy="6098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Conector recto de flecha 458"/>
            <p:cNvCxnSpPr/>
            <p:nvPr/>
          </p:nvCxnSpPr>
          <p:spPr>
            <a:xfrm flipV="1">
              <a:off x="6007807" y="4931968"/>
              <a:ext cx="667093" cy="6098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Conector recto de flecha 460"/>
            <p:cNvCxnSpPr/>
            <p:nvPr/>
          </p:nvCxnSpPr>
          <p:spPr>
            <a:xfrm flipH="1" flipV="1">
              <a:off x="5325014" y="4931969"/>
              <a:ext cx="1129633" cy="6098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Conector recto de flecha 462"/>
            <p:cNvCxnSpPr/>
            <p:nvPr/>
          </p:nvCxnSpPr>
          <p:spPr>
            <a:xfrm flipH="1" flipV="1">
              <a:off x="5774356" y="4931969"/>
              <a:ext cx="680291" cy="6098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Conector recto de flecha 464"/>
            <p:cNvCxnSpPr/>
            <p:nvPr/>
          </p:nvCxnSpPr>
          <p:spPr>
            <a:xfrm flipH="1" flipV="1">
              <a:off x="6225254" y="4931969"/>
              <a:ext cx="229393" cy="6098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Conector recto de flecha 466"/>
            <p:cNvCxnSpPr/>
            <p:nvPr/>
          </p:nvCxnSpPr>
          <p:spPr>
            <a:xfrm flipV="1">
              <a:off x="6454647" y="4931968"/>
              <a:ext cx="220253" cy="6098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Conector recto de flecha 468"/>
            <p:cNvCxnSpPr/>
            <p:nvPr/>
          </p:nvCxnSpPr>
          <p:spPr>
            <a:xfrm flipH="1" flipV="1">
              <a:off x="5325014" y="4931969"/>
              <a:ext cx="1577725" cy="6098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Conector recto de flecha 470"/>
            <p:cNvCxnSpPr/>
            <p:nvPr/>
          </p:nvCxnSpPr>
          <p:spPr>
            <a:xfrm flipH="1" flipV="1">
              <a:off x="5774356" y="4931969"/>
              <a:ext cx="1128383" cy="6098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Conector recto de flecha 472"/>
            <p:cNvCxnSpPr/>
            <p:nvPr/>
          </p:nvCxnSpPr>
          <p:spPr>
            <a:xfrm flipH="1" flipV="1">
              <a:off x="6225254" y="4931969"/>
              <a:ext cx="677485" cy="6098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Conector recto de flecha 474"/>
            <p:cNvCxnSpPr/>
            <p:nvPr/>
          </p:nvCxnSpPr>
          <p:spPr>
            <a:xfrm flipH="1" flipV="1">
              <a:off x="6674900" y="4931968"/>
              <a:ext cx="227839" cy="6098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Conector recto de flecha 476"/>
            <p:cNvCxnSpPr/>
            <p:nvPr/>
          </p:nvCxnSpPr>
          <p:spPr>
            <a:xfrm flipV="1">
              <a:off x="5325014" y="3979385"/>
              <a:ext cx="0" cy="6098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Conector recto de flecha 478"/>
            <p:cNvCxnSpPr/>
            <p:nvPr/>
          </p:nvCxnSpPr>
          <p:spPr>
            <a:xfrm flipV="1">
              <a:off x="5325014" y="3979385"/>
              <a:ext cx="449342" cy="6098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Conector recto de flecha 480"/>
            <p:cNvCxnSpPr/>
            <p:nvPr/>
          </p:nvCxnSpPr>
          <p:spPr>
            <a:xfrm flipV="1">
              <a:off x="5325014" y="3979385"/>
              <a:ext cx="900240" cy="6098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Conector recto de flecha 482"/>
            <p:cNvCxnSpPr/>
            <p:nvPr/>
          </p:nvCxnSpPr>
          <p:spPr>
            <a:xfrm flipV="1">
              <a:off x="5325014" y="3979384"/>
              <a:ext cx="1349886" cy="6098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Conector recto de flecha 484"/>
            <p:cNvCxnSpPr/>
            <p:nvPr/>
          </p:nvCxnSpPr>
          <p:spPr>
            <a:xfrm flipH="1" flipV="1">
              <a:off x="5325014" y="3979385"/>
              <a:ext cx="449342" cy="6098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Conector recto de flecha 486"/>
            <p:cNvCxnSpPr/>
            <p:nvPr/>
          </p:nvCxnSpPr>
          <p:spPr>
            <a:xfrm flipV="1">
              <a:off x="5774356" y="3979385"/>
              <a:ext cx="0" cy="6098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Conector recto de flecha 488"/>
            <p:cNvCxnSpPr/>
            <p:nvPr/>
          </p:nvCxnSpPr>
          <p:spPr>
            <a:xfrm flipV="1">
              <a:off x="5774356" y="3979385"/>
              <a:ext cx="450898" cy="6098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Conector recto de flecha 490"/>
            <p:cNvCxnSpPr/>
            <p:nvPr/>
          </p:nvCxnSpPr>
          <p:spPr>
            <a:xfrm flipV="1">
              <a:off x="5774356" y="3979384"/>
              <a:ext cx="900544" cy="6098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Conector recto de flecha 492"/>
            <p:cNvCxnSpPr/>
            <p:nvPr/>
          </p:nvCxnSpPr>
          <p:spPr>
            <a:xfrm flipH="1" flipV="1">
              <a:off x="5325014" y="3979385"/>
              <a:ext cx="900240" cy="6098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Conector recto de flecha 494"/>
            <p:cNvCxnSpPr/>
            <p:nvPr/>
          </p:nvCxnSpPr>
          <p:spPr>
            <a:xfrm flipH="1" flipV="1">
              <a:off x="5774356" y="3979385"/>
              <a:ext cx="450898" cy="6098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Conector recto de flecha 496"/>
            <p:cNvCxnSpPr/>
            <p:nvPr/>
          </p:nvCxnSpPr>
          <p:spPr>
            <a:xfrm flipV="1">
              <a:off x="6225254" y="3979385"/>
              <a:ext cx="0" cy="6098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Conector recto de flecha 498"/>
            <p:cNvCxnSpPr/>
            <p:nvPr/>
          </p:nvCxnSpPr>
          <p:spPr>
            <a:xfrm flipV="1">
              <a:off x="6225254" y="3979384"/>
              <a:ext cx="449646" cy="6098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Conector recto de flecha 500"/>
            <p:cNvCxnSpPr/>
            <p:nvPr/>
          </p:nvCxnSpPr>
          <p:spPr>
            <a:xfrm flipH="1" flipV="1">
              <a:off x="5325014" y="3979385"/>
              <a:ext cx="1349886" cy="6098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Conector recto de flecha 502"/>
            <p:cNvCxnSpPr/>
            <p:nvPr/>
          </p:nvCxnSpPr>
          <p:spPr>
            <a:xfrm flipH="1" flipV="1">
              <a:off x="5774356" y="3979385"/>
              <a:ext cx="900544" cy="6098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Conector recto de flecha 504"/>
            <p:cNvCxnSpPr/>
            <p:nvPr/>
          </p:nvCxnSpPr>
          <p:spPr>
            <a:xfrm flipH="1" flipV="1">
              <a:off x="6225254" y="3979385"/>
              <a:ext cx="449646" cy="6098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Conector recto de flecha 507"/>
            <p:cNvCxnSpPr/>
            <p:nvPr/>
          </p:nvCxnSpPr>
          <p:spPr>
            <a:xfrm flipV="1">
              <a:off x="6674900" y="3979384"/>
              <a:ext cx="0" cy="6098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Conector recto de flecha 509"/>
            <p:cNvCxnSpPr/>
            <p:nvPr/>
          </p:nvCxnSpPr>
          <p:spPr>
            <a:xfrm flipV="1">
              <a:off x="5325014" y="3020626"/>
              <a:ext cx="450594" cy="6160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Conector recto de flecha 511"/>
            <p:cNvCxnSpPr/>
            <p:nvPr/>
          </p:nvCxnSpPr>
          <p:spPr>
            <a:xfrm flipV="1">
              <a:off x="5325014" y="3020626"/>
              <a:ext cx="899936" cy="6160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Conector recto de flecha 513"/>
            <p:cNvCxnSpPr/>
            <p:nvPr/>
          </p:nvCxnSpPr>
          <p:spPr>
            <a:xfrm flipV="1">
              <a:off x="5774356" y="3020626"/>
              <a:ext cx="1252" cy="6160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Conector recto de flecha 515"/>
            <p:cNvCxnSpPr/>
            <p:nvPr/>
          </p:nvCxnSpPr>
          <p:spPr>
            <a:xfrm flipH="1" flipV="1">
              <a:off x="5775608" y="3020626"/>
              <a:ext cx="449646" cy="6160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Conector recto de flecha 517"/>
            <p:cNvCxnSpPr/>
            <p:nvPr/>
          </p:nvCxnSpPr>
          <p:spPr>
            <a:xfrm flipH="1" flipV="1">
              <a:off x="5775608" y="3020626"/>
              <a:ext cx="899292" cy="6160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Conector recto de flecha 519"/>
            <p:cNvCxnSpPr/>
            <p:nvPr/>
          </p:nvCxnSpPr>
          <p:spPr>
            <a:xfrm flipV="1">
              <a:off x="5774356" y="3020626"/>
              <a:ext cx="450594" cy="6160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Conector recto de flecha 521"/>
            <p:cNvCxnSpPr/>
            <p:nvPr/>
          </p:nvCxnSpPr>
          <p:spPr>
            <a:xfrm flipH="1" flipV="1">
              <a:off x="6224950" y="3020626"/>
              <a:ext cx="304" cy="6160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Conector recto de flecha 523"/>
            <p:cNvCxnSpPr/>
            <p:nvPr/>
          </p:nvCxnSpPr>
          <p:spPr>
            <a:xfrm flipH="1" flipV="1">
              <a:off x="6224950" y="3020626"/>
              <a:ext cx="449950" cy="6160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7" name="Shape 143"/>
          <p:cNvSpPr>
            <a:spLocks noChangeArrowheads="1"/>
          </p:cNvSpPr>
          <p:nvPr/>
        </p:nvSpPr>
        <p:spPr bwMode="auto">
          <a:xfrm rot="16200000">
            <a:off x="8745893" y="5540559"/>
            <a:ext cx="342739" cy="345242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solidFill>
                <a:schemeClr val="tx2"/>
              </a:solidFill>
              <a:latin typeface="Verdana" panose="020B0604030504040204" pitchFamily="34" charset="0"/>
            </a:endParaRPr>
          </a:p>
        </p:txBody>
      </p:sp>
      <p:sp>
        <p:nvSpPr>
          <p:cNvPr id="528" name="Shape 144"/>
          <p:cNvSpPr>
            <a:spLocks noChangeArrowheads="1"/>
          </p:cNvSpPr>
          <p:nvPr/>
        </p:nvSpPr>
        <p:spPr bwMode="auto">
          <a:xfrm rot="16200000">
            <a:off x="9196791" y="5541810"/>
            <a:ext cx="342739" cy="342741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solidFill>
                <a:schemeClr val="tx2"/>
              </a:solidFill>
              <a:latin typeface="Verdana" panose="020B0604030504040204" pitchFamily="34" charset="0"/>
            </a:endParaRPr>
          </a:p>
        </p:txBody>
      </p:sp>
      <p:sp>
        <p:nvSpPr>
          <p:cNvPr id="529" name="Shape 145"/>
          <p:cNvSpPr>
            <a:spLocks noChangeArrowheads="1"/>
          </p:cNvSpPr>
          <p:nvPr/>
        </p:nvSpPr>
        <p:spPr bwMode="auto">
          <a:xfrm rot="16200000">
            <a:off x="9646437" y="5541810"/>
            <a:ext cx="342739" cy="342739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solidFill>
                <a:schemeClr val="tx2"/>
              </a:solidFill>
              <a:latin typeface="Verdana" panose="020B0604030504040204" pitchFamily="34" charset="0"/>
            </a:endParaRPr>
          </a:p>
        </p:txBody>
      </p:sp>
      <p:sp>
        <p:nvSpPr>
          <p:cNvPr id="530" name="Shape 148"/>
          <p:cNvSpPr>
            <a:spLocks noChangeArrowheads="1"/>
          </p:cNvSpPr>
          <p:nvPr/>
        </p:nvSpPr>
        <p:spPr bwMode="auto">
          <a:xfrm rot="16200000">
            <a:off x="10093277" y="5541810"/>
            <a:ext cx="342739" cy="342741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solidFill>
                <a:schemeClr val="tx2"/>
              </a:solidFill>
              <a:latin typeface="Verdana" panose="020B0604030504040204" pitchFamily="34" charset="0"/>
            </a:endParaRPr>
          </a:p>
        </p:txBody>
      </p:sp>
      <p:sp>
        <p:nvSpPr>
          <p:cNvPr id="531" name="Shape 149"/>
          <p:cNvSpPr>
            <a:spLocks noChangeArrowheads="1"/>
          </p:cNvSpPr>
          <p:nvPr/>
        </p:nvSpPr>
        <p:spPr bwMode="auto">
          <a:xfrm rot="16200000">
            <a:off x="10541369" y="5540559"/>
            <a:ext cx="342739" cy="345242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solidFill>
                <a:schemeClr val="tx2"/>
              </a:solidFill>
              <a:latin typeface="Verdana" panose="020B0604030504040204" pitchFamily="34" charset="0"/>
            </a:endParaRPr>
          </a:p>
        </p:txBody>
      </p:sp>
      <p:sp>
        <p:nvSpPr>
          <p:cNvPr id="537" name="Shape 142"/>
          <p:cNvSpPr>
            <a:spLocks noChangeArrowheads="1"/>
          </p:cNvSpPr>
          <p:nvPr/>
        </p:nvSpPr>
        <p:spPr bwMode="auto">
          <a:xfrm rot="16200000">
            <a:off x="8963644" y="4589229"/>
            <a:ext cx="342739" cy="342739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solidFill>
                <a:schemeClr val="tx2"/>
              </a:solidFill>
              <a:latin typeface="Verdana" panose="020B0604030504040204" pitchFamily="34" charset="0"/>
            </a:endParaRPr>
          </a:p>
        </p:txBody>
      </p:sp>
      <p:sp>
        <p:nvSpPr>
          <p:cNvPr id="540" name="Shape 145"/>
          <p:cNvSpPr>
            <a:spLocks noChangeArrowheads="1"/>
          </p:cNvSpPr>
          <p:nvPr/>
        </p:nvSpPr>
        <p:spPr bwMode="auto">
          <a:xfrm rot="16200000">
            <a:off x="10313530" y="4589228"/>
            <a:ext cx="342739" cy="342739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solidFill>
                <a:schemeClr val="tx2"/>
              </a:solidFill>
              <a:latin typeface="Verdana" panose="020B0604030504040204" pitchFamily="34" charset="0"/>
            </a:endParaRPr>
          </a:p>
        </p:txBody>
      </p:sp>
      <p:sp>
        <p:nvSpPr>
          <p:cNvPr id="542" name="Shape 375"/>
          <p:cNvSpPr>
            <a:spLocks noChangeArrowheads="1"/>
          </p:cNvSpPr>
          <p:nvPr/>
        </p:nvSpPr>
        <p:spPr bwMode="auto">
          <a:xfrm rot="16200000">
            <a:off x="9412986" y="4587977"/>
            <a:ext cx="342739" cy="345242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solidFill>
                <a:schemeClr val="tx2"/>
              </a:solidFill>
              <a:latin typeface="Verdana" panose="020B0604030504040204" pitchFamily="34" charset="0"/>
            </a:endParaRPr>
          </a:p>
        </p:txBody>
      </p:sp>
      <p:sp>
        <p:nvSpPr>
          <p:cNvPr id="543" name="Shape 376"/>
          <p:cNvSpPr>
            <a:spLocks noChangeArrowheads="1"/>
          </p:cNvSpPr>
          <p:nvPr/>
        </p:nvSpPr>
        <p:spPr bwMode="auto">
          <a:xfrm rot="16200000">
            <a:off x="9863884" y="4589228"/>
            <a:ext cx="342739" cy="342741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solidFill>
                <a:schemeClr val="tx2"/>
              </a:solidFill>
              <a:latin typeface="Verdana" panose="020B0604030504040204" pitchFamily="34" charset="0"/>
            </a:endParaRPr>
          </a:p>
        </p:txBody>
      </p:sp>
      <p:sp>
        <p:nvSpPr>
          <p:cNvPr id="546" name="Shape 143"/>
          <p:cNvSpPr>
            <a:spLocks noChangeArrowheads="1"/>
          </p:cNvSpPr>
          <p:nvPr/>
        </p:nvSpPr>
        <p:spPr bwMode="auto">
          <a:xfrm rot="16200000">
            <a:off x="9412986" y="3635393"/>
            <a:ext cx="342739" cy="345242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solidFill>
                <a:schemeClr val="tx2"/>
              </a:solidFill>
              <a:latin typeface="Verdana" panose="020B0604030504040204" pitchFamily="34" charset="0"/>
            </a:endParaRPr>
          </a:p>
        </p:txBody>
      </p:sp>
      <p:sp>
        <p:nvSpPr>
          <p:cNvPr id="548" name="Shape 145"/>
          <p:cNvSpPr>
            <a:spLocks noChangeArrowheads="1"/>
          </p:cNvSpPr>
          <p:nvPr/>
        </p:nvSpPr>
        <p:spPr bwMode="auto">
          <a:xfrm rot="16200000">
            <a:off x="10313530" y="3636644"/>
            <a:ext cx="342739" cy="342739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solidFill>
                <a:schemeClr val="tx2"/>
              </a:solidFill>
              <a:latin typeface="Verdana" panose="020B0604030504040204" pitchFamily="34" charset="0"/>
            </a:endParaRPr>
          </a:p>
        </p:txBody>
      </p:sp>
      <p:sp>
        <p:nvSpPr>
          <p:cNvPr id="549" name="Shape 374"/>
          <p:cNvSpPr>
            <a:spLocks noChangeArrowheads="1"/>
          </p:cNvSpPr>
          <p:nvPr/>
        </p:nvSpPr>
        <p:spPr bwMode="auto">
          <a:xfrm rot="16200000">
            <a:off x="8963644" y="3636645"/>
            <a:ext cx="342739" cy="342739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solidFill>
                <a:schemeClr val="tx2"/>
              </a:solidFill>
              <a:latin typeface="Verdana" panose="020B0604030504040204" pitchFamily="34" charset="0"/>
            </a:endParaRPr>
          </a:p>
        </p:txBody>
      </p:sp>
      <p:sp>
        <p:nvSpPr>
          <p:cNvPr id="551" name="Shape 376"/>
          <p:cNvSpPr>
            <a:spLocks noChangeArrowheads="1"/>
          </p:cNvSpPr>
          <p:nvPr/>
        </p:nvSpPr>
        <p:spPr bwMode="auto">
          <a:xfrm rot="16200000">
            <a:off x="9863884" y="3636644"/>
            <a:ext cx="342739" cy="342741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solidFill>
                <a:schemeClr val="tx2"/>
              </a:solidFill>
              <a:latin typeface="Verdana" panose="020B0604030504040204" pitchFamily="34" charset="0"/>
            </a:endParaRPr>
          </a:p>
        </p:txBody>
      </p:sp>
      <p:sp>
        <p:nvSpPr>
          <p:cNvPr id="553" name="Shape 142"/>
          <p:cNvSpPr>
            <a:spLocks noChangeArrowheads="1"/>
          </p:cNvSpPr>
          <p:nvPr/>
        </p:nvSpPr>
        <p:spPr bwMode="auto">
          <a:xfrm rot="16200000">
            <a:off x="9414238" y="2677886"/>
            <a:ext cx="342739" cy="342739"/>
          </a:xfrm>
          <a:prstGeom prst="ellipse">
            <a:avLst/>
          </a:prstGeom>
          <a:solidFill>
            <a:schemeClr val="accent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solidFill>
                <a:schemeClr val="tx2"/>
              </a:solidFill>
              <a:latin typeface="Verdana" panose="020B0604030504040204" pitchFamily="34" charset="0"/>
            </a:endParaRPr>
          </a:p>
        </p:txBody>
      </p:sp>
      <p:sp>
        <p:nvSpPr>
          <p:cNvPr id="554" name="Shape 143"/>
          <p:cNvSpPr>
            <a:spLocks noChangeArrowheads="1"/>
          </p:cNvSpPr>
          <p:nvPr/>
        </p:nvSpPr>
        <p:spPr bwMode="auto">
          <a:xfrm rot="16200000">
            <a:off x="9863580" y="2676634"/>
            <a:ext cx="342739" cy="345242"/>
          </a:xfrm>
          <a:prstGeom prst="ellipse">
            <a:avLst/>
          </a:prstGeom>
          <a:solidFill>
            <a:schemeClr val="accent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solidFill>
                <a:schemeClr val="tx2"/>
              </a:solidFill>
              <a:latin typeface="Verdana" panose="020B0604030504040204" pitchFamily="34" charset="0"/>
            </a:endParaRPr>
          </a:p>
        </p:txBody>
      </p:sp>
      <p:cxnSp>
        <p:nvCxnSpPr>
          <p:cNvPr id="557" name="Conector recto de flecha 556"/>
          <p:cNvCxnSpPr/>
          <p:nvPr/>
        </p:nvCxnSpPr>
        <p:spPr>
          <a:xfrm flipV="1">
            <a:off x="8917263" y="4931968"/>
            <a:ext cx="217751" cy="609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Conector recto de flecha 557"/>
          <p:cNvCxnSpPr>
            <a:endCxn id="542" idx="2"/>
          </p:cNvCxnSpPr>
          <p:nvPr/>
        </p:nvCxnSpPr>
        <p:spPr>
          <a:xfrm flipV="1">
            <a:off x="8917263" y="4931968"/>
            <a:ext cx="667093" cy="609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9" name="Conector recto de flecha 558"/>
          <p:cNvCxnSpPr>
            <a:endCxn id="543" idx="2"/>
          </p:cNvCxnSpPr>
          <p:nvPr/>
        </p:nvCxnSpPr>
        <p:spPr>
          <a:xfrm flipV="1">
            <a:off x="8917263" y="4931968"/>
            <a:ext cx="1117991" cy="609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Conector recto de flecha 560"/>
          <p:cNvCxnSpPr/>
          <p:nvPr/>
        </p:nvCxnSpPr>
        <p:spPr>
          <a:xfrm flipH="1" flipV="1">
            <a:off x="9135014" y="4931968"/>
            <a:ext cx="233147" cy="609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2" name="Conector recto de flecha 561"/>
          <p:cNvCxnSpPr>
            <a:endCxn id="542" idx="2"/>
          </p:cNvCxnSpPr>
          <p:nvPr/>
        </p:nvCxnSpPr>
        <p:spPr>
          <a:xfrm flipV="1">
            <a:off x="9368161" y="4931968"/>
            <a:ext cx="216195" cy="609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Conector recto de flecha 562"/>
          <p:cNvCxnSpPr>
            <a:endCxn id="543" idx="2"/>
          </p:cNvCxnSpPr>
          <p:nvPr/>
        </p:nvCxnSpPr>
        <p:spPr>
          <a:xfrm flipV="1">
            <a:off x="9368161" y="4931968"/>
            <a:ext cx="667093" cy="609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5" name="Conector recto de flecha 564"/>
          <p:cNvCxnSpPr/>
          <p:nvPr/>
        </p:nvCxnSpPr>
        <p:spPr>
          <a:xfrm flipH="1" flipV="1">
            <a:off x="9135014" y="4931968"/>
            <a:ext cx="682793" cy="6098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6" name="Conector recto de flecha 565"/>
          <p:cNvCxnSpPr>
            <a:endCxn id="542" idx="2"/>
          </p:cNvCxnSpPr>
          <p:nvPr/>
        </p:nvCxnSpPr>
        <p:spPr>
          <a:xfrm flipH="1" flipV="1">
            <a:off x="9584356" y="4931968"/>
            <a:ext cx="233451" cy="6098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Conector recto de flecha 566"/>
          <p:cNvCxnSpPr>
            <a:endCxn id="543" idx="2"/>
          </p:cNvCxnSpPr>
          <p:nvPr/>
        </p:nvCxnSpPr>
        <p:spPr>
          <a:xfrm flipV="1">
            <a:off x="9817807" y="4931968"/>
            <a:ext cx="217447" cy="6098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9" name="Conector recto de flecha 568"/>
          <p:cNvCxnSpPr/>
          <p:nvPr/>
        </p:nvCxnSpPr>
        <p:spPr>
          <a:xfrm flipH="1" flipV="1">
            <a:off x="9135014" y="4931968"/>
            <a:ext cx="1129633" cy="609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0" name="Conector recto de flecha 569"/>
          <p:cNvCxnSpPr>
            <a:endCxn id="542" idx="2"/>
          </p:cNvCxnSpPr>
          <p:nvPr/>
        </p:nvCxnSpPr>
        <p:spPr>
          <a:xfrm flipH="1" flipV="1">
            <a:off x="9584356" y="4931968"/>
            <a:ext cx="680291" cy="609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Conector recto de flecha 570"/>
          <p:cNvCxnSpPr>
            <a:endCxn id="543" idx="2"/>
          </p:cNvCxnSpPr>
          <p:nvPr/>
        </p:nvCxnSpPr>
        <p:spPr>
          <a:xfrm flipH="1" flipV="1">
            <a:off x="10035254" y="4931968"/>
            <a:ext cx="229393" cy="609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3" name="Conector recto de flecha 572"/>
          <p:cNvCxnSpPr/>
          <p:nvPr/>
        </p:nvCxnSpPr>
        <p:spPr>
          <a:xfrm flipH="1" flipV="1">
            <a:off x="9135014" y="4931968"/>
            <a:ext cx="1577725" cy="609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Conector recto de flecha 573"/>
          <p:cNvCxnSpPr/>
          <p:nvPr/>
        </p:nvCxnSpPr>
        <p:spPr>
          <a:xfrm flipH="1" flipV="1">
            <a:off x="9584356" y="4931968"/>
            <a:ext cx="1128383" cy="609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5" name="Conector recto de flecha 574"/>
          <p:cNvCxnSpPr>
            <a:endCxn id="543" idx="2"/>
          </p:cNvCxnSpPr>
          <p:nvPr/>
        </p:nvCxnSpPr>
        <p:spPr>
          <a:xfrm flipH="1" flipV="1">
            <a:off x="10035254" y="4931968"/>
            <a:ext cx="677485" cy="609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Conector recto de flecha 578"/>
          <p:cNvCxnSpPr>
            <a:endCxn id="551" idx="2"/>
          </p:cNvCxnSpPr>
          <p:nvPr/>
        </p:nvCxnSpPr>
        <p:spPr>
          <a:xfrm flipV="1">
            <a:off x="9135014" y="3979384"/>
            <a:ext cx="900240" cy="6098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Conector recto de flecha 582"/>
          <p:cNvCxnSpPr>
            <a:stCxn id="542" idx="6"/>
            <a:endCxn id="551" idx="2"/>
          </p:cNvCxnSpPr>
          <p:nvPr/>
        </p:nvCxnSpPr>
        <p:spPr>
          <a:xfrm flipV="1">
            <a:off x="9584356" y="3979384"/>
            <a:ext cx="450898" cy="6098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7" name="Conector recto de flecha 586"/>
          <p:cNvCxnSpPr>
            <a:stCxn id="543" idx="6"/>
            <a:endCxn id="551" idx="2"/>
          </p:cNvCxnSpPr>
          <p:nvPr/>
        </p:nvCxnSpPr>
        <p:spPr>
          <a:xfrm flipV="1">
            <a:off x="10035254" y="3979384"/>
            <a:ext cx="0" cy="6098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Conector recto de flecha 595"/>
          <p:cNvCxnSpPr>
            <a:stCxn id="551" idx="6"/>
          </p:cNvCxnSpPr>
          <p:nvPr/>
        </p:nvCxnSpPr>
        <p:spPr>
          <a:xfrm flipH="1" flipV="1">
            <a:off x="9585608" y="3020625"/>
            <a:ext cx="449646" cy="616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Conector recto de flecha 598"/>
          <p:cNvCxnSpPr>
            <a:stCxn id="551" idx="6"/>
          </p:cNvCxnSpPr>
          <p:nvPr/>
        </p:nvCxnSpPr>
        <p:spPr>
          <a:xfrm flipH="1" flipV="1">
            <a:off x="10034950" y="3020625"/>
            <a:ext cx="304" cy="616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ángulo 124"/>
          <p:cNvSpPr/>
          <p:nvPr/>
        </p:nvSpPr>
        <p:spPr>
          <a:xfrm>
            <a:off x="6969859" y="3336789"/>
            <a:ext cx="1871984" cy="5997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2000" b="1" dirty="0" err="1">
                <a:solidFill>
                  <a:schemeClr val="tx1"/>
                </a:solidFill>
              </a:rPr>
              <a:t>Dropout</a:t>
            </a:r>
            <a:r>
              <a:rPr lang="ca-ES" sz="2000" b="1" dirty="0">
                <a:solidFill>
                  <a:schemeClr val="tx1"/>
                </a:solidFill>
              </a:rPr>
              <a:t> 50%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126" name="Flecha derecha 125"/>
          <p:cNvSpPr/>
          <p:nvPr/>
        </p:nvSpPr>
        <p:spPr>
          <a:xfrm>
            <a:off x="7057871" y="3743771"/>
            <a:ext cx="1766483" cy="12848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7" name="Rectángulo 126"/>
          <p:cNvSpPr/>
          <p:nvPr/>
        </p:nvSpPr>
        <p:spPr>
          <a:xfrm>
            <a:off x="6965098" y="4288847"/>
            <a:ext cx="1871984" cy="5997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2000" b="1" dirty="0" err="1">
                <a:solidFill>
                  <a:schemeClr val="tx1"/>
                </a:solidFill>
              </a:rPr>
              <a:t>Dropout</a:t>
            </a:r>
            <a:r>
              <a:rPr lang="ca-ES" sz="2000" b="1" dirty="0">
                <a:solidFill>
                  <a:schemeClr val="tx1"/>
                </a:solidFill>
              </a:rPr>
              <a:t> 50%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128" name="Flecha derecha 127"/>
          <p:cNvSpPr/>
          <p:nvPr/>
        </p:nvSpPr>
        <p:spPr>
          <a:xfrm>
            <a:off x="7053110" y="4695829"/>
            <a:ext cx="1766483" cy="12848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9" name="Rectángulo 128"/>
          <p:cNvSpPr/>
          <p:nvPr/>
        </p:nvSpPr>
        <p:spPr>
          <a:xfrm>
            <a:off x="8942334" y="1845424"/>
            <a:ext cx="1734638" cy="5997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2800" b="1" dirty="0" err="1">
                <a:solidFill>
                  <a:schemeClr val="tx1"/>
                </a:solidFill>
              </a:rPr>
              <a:t>Step</a:t>
            </a:r>
            <a:r>
              <a:rPr lang="ca-ES" sz="2800" b="1" dirty="0">
                <a:solidFill>
                  <a:schemeClr val="tx1"/>
                </a:solidFill>
              </a:rPr>
              <a:t> n+1</a:t>
            </a:r>
            <a:endParaRPr lang="en-GB" sz="2800" b="1" dirty="0">
              <a:solidFill>
                <a:schemeClr val="tx1"/>
              </a:solidFill>
            </a:endParaRP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447996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Feedforward Neural Networks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ca-ES" dirty="0" err="1"/>
              <a:t>Dropout</a:t>
            </a:r>
            <a:endParaRPr lang="en-GB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Epochs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Batches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and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Steps</a:t>
            </a:r>
            <a:endParaRPr lang="en-U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Activation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functions</a:t>
            </a:r>
            <a:endParaRPr lang="ca-ES" b="0" dirty="0">
              <a:solidFill>
                <a:schemeClr val="tx1"/>
              </a:solidFill>
              <a:cs typeface="Arial"/>
            </a:endParaRPr>
          </a:p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learning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rate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Other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optimization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methods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/>
              <a:t>Regularization</a:t>
            </a:r>
            <a:endParaRPr lang="ca-ES" dirty="0"/>
          </a:p>
          <a:p>
            <a:r>
              <a:rPr lang="ca-ES" dirty="0" err="1">
                <a:solidFill>
                  <a:schemeClr val="tx1"/>
                </a:solidFill>
              </a:rPr>
              <a:t>Normalizing</a:t>
            </a:r>
            <a:r>
              <a:rPr lang="ca-ES" dirty="0">
                <a:solidFill>
                  <a:schemeClr val="tx1"/>
                </a:solidFill>
              </a:rPr>
              <a:t> inputs</a:t>
            </a:r>
          </a:p>
          <a:p>
            <a:r>
              <a:rPr lang="ca-ES" dirty="0" err="1">
                <a:solidFill>
                  <a:schemeClr val="tx1"/>
                </a:solidFill>
              </a:rPr>
              <a:t>Vanishing</a:t>
            </a:r>
            <a:r>
              <a:rPr lang="ca-ES" dirty="0">
                <a:solidFill>
                  <a:schemeClr val="tx1"/>
                </a:solidFill>
              </a:rPr>
              <a:t>/</a:t>
            </a:r>
            <a:r>
              <a:rPr lang="ca-ES" dirty="0" err="1">
                <a:solidFill>
                  <a:schemeClr val="tx1"/>
                </a:solidFill>
              </a:rPr>
              <a:t>Exploding</a:t>
            </a:r>
            <a:r>
              <a:rPr lang="ca-ES" dirty="0">
                <a:solidFill>
                  <a:schemeClr val="tx1"/>
                </a:solidFill>
              </a:rPr>
              <a:t> Gradients</a:t>
            </a:r>
          </a:p>
          <a:p>
            <a:r>
              <a:rPr lang="ca-ES" dirty="0" err="1">
                <a:solidFill>
                  <a:schemeClr val="tx1"/>
                </a:solidFill>
              </a:rPr>
              <a:t>Weights</a:t>
            </a:r>
            <a:r>
              <a:rPr lang="ca-ES" dirty="0">
                <a:solidFill>
                  <a:schemeClr val="tx1"/>
                </a:solidFill>
              </a:rPr>
              <a:t> </a:t>
            </a:r>
            <a:r>
              <a:rPr lang="ca-ES" dirty="0" err="1">
                <a:solidFill>
                  <a:schemeClr val="tx1"/>
                </a:solidFill>
              </a:rPr>
              <a:t>initialization</a:t>
            </a:r>
            <a:endParaRPr lang="ca-ES" dirty="0">
              <a:solidFill>
                <a:schemeClr val="tx1"/>
              </a:solidFill>
            </a:endParaRPr>
          </a:p>
          <a:p>
            <a:endParaRPr lang="en-GB" dirty="0"/>
          </a:p>
        </p:txBody>
      </p:sp>
      <p:grpSp>
        <p:nvGrpSpPr>
          <p:cNvPr id="601" name="Grupo 600"/>
          <p:cNvGrpSpPr/>
          <p:nvPr/>
        </p:nvGrpSpPr>
        <p:grpSpPr>
          <a:xfrm>
            <a:off x="4934642" y="2677886"/>
            <a:ext cx="2140718" cy="3206665"/>
            <a:chOff x="4934642" y="2677886"/>
            <a:chExt cx="2140718" cy="3206665"/>
          </a:xfrm>
        </p:grpSpPr>
        <p:sp>
          <p:nvSpPr>
            <p:cNvPr id="18" name="Shape 143"/>
            <p:cNvSpPr>
              <a:spLocks noChangeArrowheads="1"/>
            </p:cNvSpPr>
            <p:nvPr/>
          </p:nvSpPr>
          <p:spPr bwMode="auto">
            <a:xfrm rot="16200000">
              <a:off x="4935893" y="5540560"/>
              <a:ext cx="342739" cy="34524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9" name="Shape 144"/>
            <p:cNvSpPr>
              <a:spLocks noChangeArrowheads="1"/>
            </p:cNvSpPr>
            <p:nvPr/>
          </p:nvSpPr>
          <p:spPr bwMode="auto">
            <a:xfrm rot="16200000">
              <a:off x="5386791" y="5541811"/>
              <a:ext cx="342739" cy="342741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20" name="Shape 145"/>
            <p:cNvSpPr>
              <a:spLocks noChangeArrowheads="1"/>
            </p:cNvSpPr>
            <p:nvPr/>
          </p:nvSpPr>
          <p:spPr bwMode="auto">
            <a:xfrm rot="16200000">
              <a:off x="5836437" y="5541811"/>
              <a:ext cx="342739" cy="342739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23" name="Shape 148"/>
            <p:cNvSpPr>
              <a:spLocks noChangeArrowheads="1"/>
            </p:cNvSpPr>
            <p:nvPr/>
          </p:nvSpPr>
          <p:spPr bwMode="auto">
            <a:xfrm rot="16200000">
              <a:off x="6283277" y="5541811"/>
              <a:ext cx="342739" cy="342741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24" name="Shape 149"/>
            <p:cNvSpPr>
              <a:spLocks noChangeArrowheads="1"/>
            </p:cNvSpPr>
            <p:nvPr/>
          </p:nvSpPr>
          <p:spPr bwMode="auto">
            <a:xfrm rot="16200000">
              <a:off x="6731369" y="5540560"/>
              <a:ext cx="342739" cy="34524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402" name="Shape 142"/>
            <p:cNvSpPr>
              <a:spLocks noChangeArrowheads="1"/>
            </p:cNvSpPr>
            <p:nvPr/>
          </p:nvSpPr>
          <p:spPr bwMode="auto">
            <a:xfrm rot="16200000">
              <a:off x="5153644" y="4589230"/>
              <a:ext cx="342739" cy="342739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403" name="Shape 143"/>
            <p:cNvSpPr>
              <a:spLocks noChangeArrowheads="1"/>
            </p:cNvSpPr>
            <p:nvPr/>
          </p:nvSpPr>
          <p:spPr bwMode="auto">
            <a:xfrm rot="16200000">
              <a:off x="5602986" y="4587978"/>
              <a:ext cx="342739" cy="345242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404" name="Shape 144"/>
            <p:cNvSpPr>
              <a:spLocks noChangeArrowheads="1"/>
            </p:cNvSpPr>
            <p:nvPr/>
          </p:nvSpPr>
          <p:spPr bwMode="auto">
            <a:xfrm rot="16200000">
              <a:off x="6053884" y="4589229"/>
              <a:ext cx="342739" cy="34274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405" name="Shape 145"/>
            <p:cNvSpPr>
              <a:spLocks noChangeArrowheads="1"/>
            </p:cNvSpPr>
            <p:nvPr/>
          </p:nvSpPr>
          <p:spPr bwMode="auto">
            <a:xfrm rot="16200000">
              <a:off x="6503530" y="4589229"/>
              <a:ext cx="342739" cy="342739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410" name="Shape 142"/>
            <p:cNvSpPr>
              <a:spLocks noChangeArrowheads="1"/>
            </p:cNvSpPr>
            <p:nvPr/>
          </p:nvSpPr>
          <p:spPr bwMode="auto">
            <a:xfrm rot="16200000">
              <a:off x="5153644" y="3636646"/>
              <a:ext cx="342739" cy="342739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411" name="Shape 143"/>
            <p:cNvSpPr>
              <a:spLocks noChangeArrowheads="1"/>
            </p:cNvSpPr>
            <p:nvPr/>
          </p:nvSpPr>
          <p:spPr bwMode="auto">
            <a:xfrm rot="16200000">
              <a:off x="5602986" y="3635394"/>
              <a:ext cx="342739" cy="345242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412" name="Shape 144"/>
            <p:cNvSpPr>
              <a:spLocks noChangeArrowheads="1"/>
            </p:cNvSpPr>
            <p:nvPr/>
          </p:nvSpPr>
          <p:spPr bwMode="auto">
            <a:xfrm rot="16200000">
              <a:off x="6053884" y="3636645"/>
              <a:ext cx="342739" cy="34274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413" name="Shape 145"/>
            <p:cNvSpPr>
              <a:spLocks noChangeArrowheads="1"/>
            </p:cNvSpPr>
            <p:nvPr/>
          </p:nvSpPr>
          <p:spPr bwMode="auto">
            <a:xfrm rot="16200000">
              <a:off x="6503530" y="3636645"/>
              <a:ext cx="342739" cy="342739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418" name="Shape 142"/>
            <p:cNvSpPr>
              <a:spLocks noChangeArrowheads="1"/>
            </p:cNvSpPr>
            <p:nvPr/>
          </p:nvSpPr>
          <p:spPr bwMode="auto">
            <a:xfrm rot="16200000">
              <a:off x="5604238" y="2677887"/>
              <a:ext cx="342739" cy="342739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419" name="Shape 143"/>
            <p:cNvSpPr>
              <a:spLocks noChangeArrowheads="1"/>
            </p:cNvSpPr>
            <p:nvPr/>
          </p:nvSpPr>
          <p:spPr bwMode="auto">
            <a:xfrm rot="16200000">
              <a:off x="6053580" y="2676635"/>
              <a:ext cx="342739" cy="345242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cxnSp>
          <p:nvCxnSpPr>
            <p:cNvPr id="423" name="Conector recto de flecha 422"/>
            <p:cNvCxnSpPr/>
            <p:nvPr/>
          </p:nvCxnSpPr>
          <p:spPr>
            <a:xfrm flipV="1">
              <a:off x="5107263" y="4931969"/>
              <a:ext cx="217751" cy="6098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Conector recto de flecha 424"/>
            <p:cNvCxnSpPr/>
            <p:nvPr/>
          </p:nvCxnSpPr>
          <p:spPr>
            <a:xfrm flipV="1">
              <a:off x="5107263" y="4931969"/>
              <a:ext cx="667093" cy="6098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Conector recto de flecha 426"/>
            <p:cNvCxnSpPr/>
            <p:nvPr/>
          </p:nvCxnSpPr>
          <p:spPr>
            <a:xfrm flipV="1">
              <a:off x="5107263" y="4931969"/>
              <a:ext cx="1117991" cy="6098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Conector recto de flecha 431"/>
            <p:cNvCxnSpPr/>
            <p:nvPr/>
          </p:nvCxnSpPr>
          <p:spPr>
            <a:xfrm flipV="1">
              <a:off x="5107263" y="4931968"/>
              <a:ext cx="1567637" cy="6098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Conector recto de flecha 444"/>
            <p:cNvCxnSpPr/>
            <p:nvPr/>
          </p:nvCxnSpPr>
          <p:spPr>
            <a:xfrm flipH="1" flipV="1">
              <a:off x="5325014" y="4931969"/>
              <a:ext cx="233147" cy="6098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Conector recto de flecha 446"/>
            <p:cNvCxnSpPr/>
            <p:nvPr/>
          </p:nvCxnSpPr>
          <p:spPr>
            <a:xfrm flipV="1">
              <a:off x="5558161" y="4931969"/>
              <a:ext cx="216195" cy="6098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Conector recto de flecha 448"/>
            <p:cNvCxnSpPr/>
            <p:nvPr/>
          </p:nvCxnSpPr>
          <p:spPr>
            <a:xfrm flipV="1">
              <a:off x="5558161" y="4931969"/>
              <a:ext cx="667093" cy="6098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Conector recto de flecha 450"/>
            <p:cNvCxnSpPr/>
            <p:nvPr/>
          </p:nvCxnSpPr>
          <p:spPr>
            <a:xfrm flipV="1">
              <a:off x="5558161" y="4931968"/>
              <a:ext cx="1116739" cy="6098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Conector recto de flecha 452"/>
            <p:cNvCxnSpPr/>
            <p:nvPr/>
          </p:nvCxnSpPr>
          <p:spPr>
            <a:xfrm flipH="1" flipV="1">
              <a:off x="5325014" y="4931969"/>
              <a:ext cx="682793" cy="6098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Conector recto de flecha 454"/>
            <p:cNvCxnSpPr/>
            <p:nvPr/>
          </p:nvCxnSpPr>
          <p:spPr>
            <a:xfrm flipH="1" flipV="1">
              <a:off x="5774356" y="4931969"/>
              <a:ext cx="233451" cy="6098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Conector recto de flecha 456"/>
            <p:cNvCxnSpPr/>
            <p:nvPr/>
          </p:nvCxnSpPr>
          <p:spPr>
            <a:xfrm flipV="1">
              <a:off x="6007807" y="4931969"/>
              <a:ext cx="217447" cy="6098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Conector recto de flecha 458"/>
            <p:cNvCxnSpPr/>
            <p:nvPr/>
          </p:nvCxnSpPr>
          <p:spPr>
            <a:xfrm flipV="1">
              <a:off x="6007807" y="4931968"/>
              <a:ext cx="667093" cy="6098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Conector recto de flecha 460"/>
            <p:cNvCxnSpPr/>
            <p:nvPr/>
          </p:nvCxnSpPr>
          <p:spPr>
            <a:xfrm flipH="1" flipV="1">
              <a:off x="5325014" y="4931969"/>
              <a:ext cx="1129633" cy="6098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Conector recto de flecha 462"/>
            <p:cNvCxnSpPr/>
            <p:nvPr/>
          </p:nvCxnSpPr>
          <p:spPr>
            <a:xfrm flipH="1" flipV="1">
              <a:off x="5774356" y="4931969"/>
              <a:ext cx="680291" cy="6098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Conector recto de flecha 464"/>
            <p:cNvCxnSpPr/>
            <p:nvPr/>
          </p:nvCxnSpPr>
          <p:spPr>
            <a:xfrm flipH="1" flipV="1">
              <a:off x="6225254" y="4931969"/>
              <a:ext cx="229393" cy="6098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Conector recto de flecha 466"/>
            <p:cNvCxnSpPr/>
            <p:nvPr/>
          </p:nvCxnSpPr>
          <p:spPr>
            <a:xfrm flipV="1">
              <a:off x="6454647" y="4931968"/>
              <a:ext cx="220253" cy="6098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Conector recto de flecha 468"/>
            <p:cNvCxnSpPr/>
            <p:nvPr/>
          </p:nvCxnSpPr>
          <p:spPr>
            <a:xfrm flipH="1" flipV="1">
              <a:off x="5325014" y="4931969"/>
              <a:ext cx="1577725" cy="6098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Conector recto de flecha 470"/>
            <p:cNvCxnSpPr/>
            <p:nvPr/>
          </p:nvCxnSpPr>
          <p:spPr>
            <a:xfrm flipH="1" flipV="1">
              <a:off x="5774356" y="4931969"/>
              <a:ext cx="1128383" cy="6098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Conector recto de flecha 472"/>
            <p:cNvCxnSpPr/>
            <p:nvPr/>
          </p:nvCxnSpPr>
          <p:spPr>
            <a:xfrm flipH="1" flipV="1">
              <a:off x="6225254" y="4931969"/>
              <a:ext cx="677485" cy="6098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Conector recto de flecha 474"/>
            <p:cNvCxnSpPr/>
            <p:nvPr/>
          </p:nvCxnSpPr>
          <p:spPr>
            <a:xfrm flipH="1" flipV="1">
              <a:off x="6674900" y="4931968"/>
              <a:ext cx="227839" cy="6098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Conector recto de flecha 476"/>
            <p:cNvCxnSpPr/>
            <p:nvPr/>
          </p:nvCxnSpPr>
          <p:spPr>
            <a:xfrm flipV="1">
              <a:off x="5325014" y="3979385"/>
              <a:ext cx="0" cy="6098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Conector recto de flecha 478"/>
            <p:cNvCxnSpPr/>
            <p:nvPr/>
          </p:nvCxnSpPr>
          <p:spPr>
            <a:xfrm flipV="1">
              <a:off x="5325014" y="3979385"/>
              <a:ext cx="449342" cy="6098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Conector recto de flecha 480"/>
            <p:cNvCxnSpPr/>
            <p:nvPr/>
          </p:nvCxnSpPr>
          <p:spPr>
            <a:xfrm flipV="1">
              <a:off x="5325014" y="3979385"/>
              <a:ext cx="900240" cy="6098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Conector recto de flecha 482"/>
            <p:cNvCxnSpPr/>
            <p:nvPr/>
          </p:nvCxnSpPr>
          <p:spPr>
            <a:xfrm flipV="1">
              <a:off x="5325014" y="3979384"/>
              <a:ext cx="1349886" cy="6098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Conector recto de flecha 484"/>
            <p:cNvCxnSpPr/>
            <p:nvPr/>
          </p:nvCxnSpPr>
          <p:spPr>
            <a:xfrm flipH="1" flipV="1">
              <a:off x="5325014" y="3979385"/>
              <a:ext cx="449342" cy="6098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Conector recto de flecha 486"/>
            <p:cNvCxnSpPr/>
            <p:nvPr/>
          </p:nvCxnSpPr>
          <p:spPr>
            <a:xfrm flipV="1">
              <a:off x="5774356" y="3979385"/>
              <a:ext cx="0" cy="6098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Conector recto de flecha 488"/>
            <p:cNvCxnSpPr/>
            <p:nvPr/>
          </p:nvCxnSpPr>
          <p:spPr>
            <a:xfrm flipV="1">
              <a:off x="5774356" y="3979385"/>
              <a:ext cx="450898" cy="6098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Conector recto de flecha 490"/>
            <p:cNvCxnSpPr/>
            <p:nvPr/>
          </p:nvCxnSpPr>
          <p:spPr>
            <a:xfrm flipV="1">
              <a:off x="5774356" y="3979384"/>
              <a:ext cx="900544" cy="6098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Conector recto de flecha 492"/>
            <p:cNvCxnSpPr/>
            <p:nvPr/>
          </p:nvCxnSpPr>
          <p:spPr>
            <a:xfrm flipH="1" flipV="1">
              <a:off x="5325014" y="3979385"/>
              <a:ext cx="900240" cy="6098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Conector recto de flecha 494"/>
            <p:cNvCxnSpPr/>
            <p:nvPr/>
          </p:nvCxnSpPr>
          <p:spPr>
            <a:xfrm flipH="1" flipV="1">
              <a:off x="5774356" y="3979385"/>
              <a:ext cx="450898" cy="6098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Conector recto de flecha 496"/>
            <p:cNvCxnSpPr/>
            <p:nvPr/>
          </p:nvCxnSpPr>
          <p:spPr>
            <a:xfrm flipV="1">
              <a:off x="6225254" y="3979385"/>
              <a:ext cx="0" cy="6098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Conector recto de flecha 498"/>
            <p:cNvCxnSpPr/>
            <p:nvPr/>
          </p:nvCxnSpPr>
          <p:spPr>
            <a:xfrm flipV="1">
              <a:off x="6225254" y="3979384"/>
              <a:ext cx="449646" cy="6098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Conector recto de flecha 500"/>
            <p:cNvCxnSpPr/>
            <p:nvPr/>
          </p:nvCxnSpPr>
          <p:spPr>
            <a:xfrm flipH="1" flipV="1">
              <a:off x="5325014" y="3979385"/>
              <a:ext cx="1349886" cy="6098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Conector recto de flecha 502"/>
            <p:cNvCxnSpPr/>
            <p:nvPr/>
          </p:nvCxnSpPr>
          <p:spPr>
            <a:xfrm flipH="1" flipV="1">
              <a:off x="5774356" y="3979385"/>
              <a:ext cx="900544" cy="6098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Conector recto de flecha 504"/>
            <p:cNvCxnSpPr/>
            <p:nvPr/>
          </p:nvCxnSpPr>
          <p:spPr>
            <a:xfrm flipH="1" flipV="1">
              <a:off x="6225254" y="3979385"/>
              <a:ext cx="449646" cy="6098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Conector recto de flecha 507"/>
            <p:cNvCxnSpPr/>
            <p:nvPr/>
          </p:nvCxnSpPr>
          <p:spPr>
            <a:xfrm flipV="1">
              <a:off x="6674900" y="3979384"/>
              <a:ext cx="0" cy="6098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Conector recto de flecha 509"/>
            <p:cNvCxnSpPr/>
            <p:nvPr/>
          </p:nvCxnSpPr>
          <p:spPr>
            <a:xfrm flipV="1">
              <a:off x="5325014" y="3020626"/>
              <a:ext cx="450594" cy="6160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Conector recto de flecha 511"/>
            <p:cNvCxnSpPr/>
            <p:nvPr/>
          </p:nvCxnSpPr>
          <p:spPr>
            <a:xfrm flipV="1">
              <a:off x="5325014" y="3020626"/>
              <a:ext cx="899936" cy="6160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Conector recto de flecha 513"/>
            <p:cNvCxnSpPr/>
            <p:nvPr/>
          </p:nvCxnSpPr>
          <p:spPr>
            <a:xfrm flipV="1">
              <a:off x="5774356" y="3020626"/>
              <a:ext cx="1252" cy="6160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Conector recto de flecha 515"/>
            <p:cNvCxnSpPr/>
            <p:nvPr/>
          </p:nvCxnSpPr>
          <p:spPr>
            <a:xfrm flipH="1" flipV="1">
              <a:off x="5775608" y="3020626"/>
              <a:ext cx="449646" cy="6160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Conector recto de flecha 517"/>
            <p:cNvCxnSpPr/>
            <p:nvPr/>
          </p:nvCxnSpPr>
          <p:spPr>
            <a:xfrm flipH="1" flipV="1">
              <a:off x="5775608" y="3020626"/>
              <a:ext cx="899292" cy="6160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Conector recto de flecha 519"/>
            <p:cNvCxnSpPr/>
            <p:nvPr/>
          </p:nvCxnSpPr>
          <p:spPr>
            <a:xfrm flipV="1">
              <a:off x="5774356" y="3020626"/>
              <a:ext cx="450594" cy="6160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Conector recto de flecha 521"/>
            <p:cNvCxnSpPr/>
            <p:nvPr/>
          </p:nvCxnSpPr>
          <p:spPr>
            <a:xfrm flipH="1" flipV="1">
              <a:off x="6224950" y="3020626"/>
              <a:ext cx="304" cy="6160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Conector recto de flecha 523"/>
            <p:cNvCxnSpPr/>
            <p:nvPr/>
          </p:nvCxnSpPr>
          <p:spPr>
            <a:xfrm flipH="1" flipV="1">
              <a:off x="6224950" y="3020626"/>
              <a:ext cx="449950" cy="6160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7" name="Shape 143"/>
          <p:cNvSpPr>
            <a:spLocks noChangeArrowheads="1"/>
          </p:cNvSpPr>
          <p:nvPr/>
        </p:nvSpPr>
        <p:spPr bwMode="auto">
          <a:xfrm rot="16200000">
            <a:off x="8745893" y="5540559"/>
            <a:ext cx="342739" cy="345242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solidFill>
                <a:schemeClr val="tx2"/>
              </a:solidFill>
              <a:latin typeface="Verdana" panose="020B0604030504040204" pitchFamily="34" charset="0"/>
            </a:endParaRPr>
          </a:p>
        </p:txBody>
      </p:sp>
      <p:sp>
        <p:nvSpPr>
          <p:cNvPr id="528" name="Shape 144"/>
          <p:cNvSpPr>
            <a:spLocks noChangeArrowheads="1"/>
          </p:cNvSpPr>
          <p:nvPr/>
        </p:nvSpPr>
        <p:spPr bwMode="auto">
          <a:xfrm rot="16200000">
            <a:off x="9196791" y="5541810"/>
            <a:ext cx="342739" cy="342741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solidFill>
                <a:schemeClr val="tx2"/>
              </a:solidFill>
              <a:latin typeface="Verdana" panose="020B0604030504040204" pitchFamily="34" charset="0"/>
            </a:endParaRPr>
          </a:p>
        </p:txBody>
      </p:sp>
      <p:sp>
        <p:nvSpPr>
          <p:cNvPr id="529" name="Shape 145"/>
          <p:cNvSpPr>
            <a:spLocks noChangeArrowheads="1"/>
          </p:cNvSpPr>
          <p:nvPr/>
        </p:nvSpPr>
        <p:spPr bwMode="auto">
          <a:xfrm rot="16200000">
            <a:off x="9646437" y="5541810"/>
            <a:ext cx="342739" cy="342739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solidFill>
                <a:schemeClr val="tx2"/>
              </a:solidFill>
              <a:latin typeface="Verdana" panose="020B0604030504040204" pitchFamily="34" charset="0"/>
            </a:endParaRPr>
          </a:p>
        </p:txBody>
      </p:sp>
      <p:sp>
        <p:nvSpPr>
          <p:cNvPr id="530" name="Shape 148"/>
          <p:cNvSpPr>
            <a:spLocks noChangeArrowheads="1"/>
          </p:cNvSpPr>
          <p:nvPr/>
        </p:nvSpPr>
        <p:spPr bwMode="auto">
          <a:xfrm rot="16200000">
            <a:off x="10093277" y="5541810"/>
            <a:ext cx="342739" cy="342741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solidFill>
                <a:schemeClr val="tx2"/>
              </a:solidFill>
              <a:latin typeface="Verdana" panose="020B0604030504040204" pitchFamily="34" charset="0"/>
            </a:endParaRPr>
          </a:p>
        </p:txBody>
      </p:sp>
      <p:sp>
        <p:nvSpPr>
          <p:cNvPr id="531" name="Shape 149"/>
          <p:cNvSpPr>
            <a:spLocks noChangeArrowheads="1"/>
          </p:cNvSpPr>
          <p:nvPr/>
        </p:nvSpPr>
        <p:spPr bwMode="auto">
          <a:xfrm rot="16200000">
            <a:off x="10541369" y="5540559"/>
            <a:ext cx="342739" cy="345242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solidFill>
                <a:schemeClr val="tx2"/>
              </a:solidFill>
              <a:latin typeface="Verdana" panose="020B0604030504040204" pitchFamily="34" charset="0"/>
            </a:endParaRPr>
          </a:p>
        </p:txBody>
      </p:sp>
      <p:sp>
        <p:nvSpPr>
          <p:cNvPr id="537" name="Shape 142"/>
          <p:cNvSpPr>
            <a:spLocks noChangeArrowheads="1"/>
          </p:cNvSpPr>
          <p:nvPr/>
        </p:nvSpPr>
        <p:spPr bwMode="auto">
          <a:xfrm rot="16200000">
            <a:off x="8963644" y="4589229"/>
            <a:ext cx="342739" cy="342739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solidFill>
                <a:schemeClr val="tx2"/>
              </a:solidFill>
              <a:latin typeface="Verdana" panose="020B0604030504040204" pitchFamily="34" charset="0"/>
            </a:endParaRPr>
          </a:p>
        </p:txBody>
      </p:sp>
      <p:sp>
        <p:nvSpPr>
          <p:cNvPr id="540" name="Shape 145"/>
          <p:cNvSpPr>
            <a:spLocks noChangeArrowheads="1"/>
          </p:cNvSpPr>
          <p:nvPr/>
        </p:nvSpPr>
        <p:spPr bwMode="auto">
          <a:xfrm rot="16200000">
            <a:off x="10313530" y="4589228"/>
            <a:ext cx="342739" cy="342739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solidFill>
                <a:schemeClr val="tx2"/>
              </a:solidFill>
              <a:latin typeface="Verdana" panose="020B0604030504040204" pitchFamily="34" charset="0"/>
            </a:endParaRPr>
          </a:p>
        </p:txBody>
      </p:sp>
      <p:sp>
        <p:nvSpPr>
          <p:cNvPr id="542" name="Shape 375"/>
          <p:cNvSpPr>
            <a:spLocks noChangeArrowheads="1"/>
          </p:cNvSpPr>
          <p:nvPr/>
        </p:nvSpPr>
        <p:spPr bwMode="auto">
          <a:xfrm rot="16200000">
            <a:off x="9412986" y="4587977"/>
            <a:ext cx="342739" cy="345242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solidFill>
                <a:schemeClr val="tx2"/>
              </a:solidFill>
              <a:latin typeface="Verdana" panose="020B0604030504040204" pitchFamily="34" charset="0"/>
            </a:endParaRPr>
          </a:p>
        </p:txBody>
      </p:sp>
      <p:sp>
        <p:nvSpPr>
          <p:cNvPr id="543" name="Shape 376"/>
          <p:cNvSpPr>
            <a:spLocks noChangeArrowheads="1"/>
          </p:cNvSpPr>
          <p:nvPr/>
        </p:nvSpPr>
        <p:spPr bwMode="auto">
          <a:xfrm rot="16200000">
            <a:off x="9863884" y="4589228"/>
            <a:ext cx="342739" cy="342741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solidFill>
                <a:schemeClr val="tx2"/>
              </a:solidFill>
              <a:latin typeface="Verdana" panose="020B0604030504040204" pitchFamily="34" charset="0"/>
            </a:endParaRPr>
          </a:p>
        </p:txBody>
      </p:sp>
      <p:sp>
        <p:nvSpPr>
          <p:cNvPr id="546" name="Shape 143"/>
          <p:cNvSpPr>
            <a:spLocks noChangeArrowheads="1"/>
          </p:cNvSpPr>
          <p:nvPr/>
        </p:nvSpPr>
        <p:spPr bwMode="auto">
          <a:xfrm rot="16200000">
            <a:off x="9412986" y="3635393"/>
            <a:ext cx="342739" cy="345242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solidFill>
                <a:schemeClr val="tx2"/>
              </a:solidFill>
              <a:latin typeface="Verdana" panose="020B0604030504040204" pitchFamily="34" charset="0"/>
            </a:endParaRPr>
          </a:p>
        </p:txBody>
      </p:sp>
      <p:sp>
        <p:nvSpPr>
          <p:cNvPr id="548" name="Shape 145"/>
          <p:cNvSpPr>
            <a:spLocks noChangeArrowheads="1"/>
          </p:cNvSpPr>
          <p:nvPr/>
        </p:nvSpPr>
        <p:spPr bwMode="auto">
          <a:xfrm rot="16200000">
            <a:off x="10313530" y="3636644"/>
            <a:ext cx="342739" cy="342739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solidFill>
                <a:schemeClr val="tx2"/>
              </a:solidFill>
              <a:latin typeface="Verdana" panose="020B0604030504040204" pitchFamily="34" charset="0"/>
            </a:endParaRPr>
          </a:p>
        </p:txBody>
      </p:sp>
      <p:sp>
        <p:nvSpPr>
          <p:cNvPr id="549" name="Shape 374"/>
          <p:cNvSpPr>
            <a:spLocks noChangeArrowheads="1"/>
          </p:cNvSpPr>
          <p:nvPr/>
        </p:nvSpPr>
        <p:spPr bwMode="auto">
          <a:xfrm rot="16200000">
            <a:off x="8963644" y="3636645"/>
            <a:ext cx="342739" cy="342739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solidFill>
                <a:schemeClr val="tx2"/>
              </a:solidFill>
              <a:latin typeface="Verdana" panose="020B0604030504040204" pitchFamily="34" charset="0"/>
            </a:endParaRPr>
          </a:p>
        </p:txBody>
      </p:sp>
      <p:sp>
        <p:nvSpPr>
          <p:cNvPr id="551" name="Shape 376"/>
          <p:cNvSpPr>
            <a:spLocks noChangeArrowheads="1"/>
          </p:cNvSpPr>
          <p:nvPr/>
        </p:nvSpPr>
        <p:spPr bwMode="auto">
          <a:xfrm rot="16200000">
            <a:off x="9863884" y="3636644"/>
            <a:ext cx="342739" cy="342741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solidFill>
                <a:schemeClr val="tx2"/>
              </a:solidFill>
              <a:latin typeface="Verdana" panose="020B0604030504040204" pitchFamily="34" charset="0"/>
            </a:endParaRPr>
          </a:p>
        </p:txBody>
      </p:sp>
      <p:sp>
        <p:nvSpPr>
          <p:cNvPr id="553" name="Shape 142"/>
          <p:cNvSpPr>
            <a:spLocks noChangeArrowheads="1"/>
          </p:cNvSpPr>
          <p:nvPr/>
        </p:nvSpPr>
        <p:spPr bwMode="auto">
          <a:xfrm rot="16200000">
            <a:off x="9414238" y="2677886"/>
            <a:ext cx="342739" cy="342739"/>
          </a:xfrm>
          <a:prstGeom prst="ellipse">
            <a:avLst/>
          </a:prstGeom>
          <a:solidFill>
            <a:schemeClr val="accent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solidFill>
                <a:schemeClr val="tx2"/>
              </a:solidFill>
              <a:latin typeface="Verdana" panose="020B0604030504040204" pitchFamily="34" charset="0"/>
            </a:endParaRPr>
          </a:p>
        </p:txBody>
      </p:sp>
      <p:sp>
        <p:nvSpPr>
          <p:cNvPr id="554" name="Shape 143"/>
          <p:cNvSpPr>
            <a:spLocks noChangeArrowheads="1"/>
          </p:cNvSpPr>
          <p:nvPr/>
        </p:nvSpPr>
        <p:spPr bwMode="auto">
          <a:xfrm rot="16200000">
            <a:off x="9863580" y="2676634"/>
            <a:ext cx="342739" cy="345242"/>
          </a:xfrm>
          <a:prstGeom prst="ellipse">
            <a:avLst/>
          </a:prstGeom>
          <a:solidFill>
            <a:schemeClr val="accent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solidFill>
                <a:schemeClr val="tx2"/>
              </a:solidFill>
              <a:latin typeface="Verdana" panose="020B0604030504040204" pitchFamily="34" charset="0"/>
            </a:endParaRPr>
          </a:p>
        </p:txBody>
      </p:sp>
      <p:cxnSp>
        <p:nvCxnSpPr>
          <p:cNvPr id="559" name="Conector recto de flecha 558"/>
          <p:cNvCxnSpPr>
            <a:endCxn id="543" idx="2"/>
          </p:cNvCxnSpPr>
          <p:nvPr/>
        </p:nvCxnSpPr>
        <p:spPr>
          <a:xfrm flipV="1">
            <a:off x="8917263" y="4931968"/>
            <a:ext cx="1117991" cy="609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Conector recto de flecha 559"/>
          <p:cNvCxnSpPr/>
          <p:nvPr/>
        </p:nvCxnSpPr>
        <p:spPr>
          <a:xfrm flipV="1">
            <a:off x="8917263" y="4931967"/>
            <a:ext cx="1567637" cy="6098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Conector recto de flecha 562"/>
          <p:cNvCxnSpPr>
            <a:endCxn id="543" idx="2"/>
          </p:cNvCxnSpPr>
          <p:nvPr/>
        </p:nvCxnSpPr>
        <p:spPr>
          <a:xfrm flipV="1">
            <a:off x="9368161" y="4931968"/>
            <a:ext cx="667093" cy="609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Conector recto de flecha 563"/>
          <p:cNvCxnSpPr/>
          <p:nvPr/>
        </p:nvCxnSpPr>
        <p:spPr>
          <a:xfrm flipV="1">
            <a:off x="9368161" y="4931967"/>
            <a:ext cx="1116739" cy="6098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Conector recto de flecha 566"/>
          <p:cNvCxnSpPr>
            <a:endCxn id="543" idx="2"/>
          </p:cNvCxnSpPr>
          <p:nvPr/>
        </p:nvCxnSpPr>
        <p:spPr>
          <a:xfrm flipV="1">
            <a:off x="9817807" y="4931968"/>
            <a:ext cx="217447" cy="6098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8" name="Conector recto de flecha 567"/>
          <p:cNvCxnSpPr/>
          <p:nvPr/>
        </p:nvCxnSpPr>
        <p:spPr>
          <a:xfrm flipV="1">
            <a:off x="9817807" y="4931967"/>
            <a:ext cx="667093" cy="609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Conector recto de flecha 570"/>
          <p:cNvCxnSpPr>
            <a:endCxn id="543" idx="2"/>
          </p:cNvCxnSpPr>
          <p:nvPr/>
        </p:nvCxnSpPr>
        <p:spPr>
          <a:xfrm flipH="1" flipV="1">
            <a:off x="10035254" y="4931968"/>
            <a:ext cx="229393" cy="609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2" name="Conector recto de flecha 571"/>
          <p:cNvCxnSpPr/>
          <p:nvPr/>
        </p:nvCxnSpPr>
        <p:spPr>
          <a:xfrm flipV="1">
            <a:off x="10264647" y="4931967"/>
            <a:ext cx="220253" cy="6098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5" name="Conector recto de flecha 574"/>
          <p:cNvCxnSpPr>
            <a:endCxn id="543" idx="2"/>
          </p:cNvCxnSpPr>
          <p:nvPr/>
        </p:nvCxnSpPr>
        <p:spPr>
          <a:xfrm flipH="1" flipV="1">
            <a:off x="10035254" y="4931968"/>
            <a:ext cx="677485" cy="609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6" name="Conector recto de flecha 575"/>
          <p:cNvCxnSpPr/>
          <p:nvPr/>
        </p:nvCxnSpPr>
        <p:spPr>
          <a:xfrm flipH="1" flipV="1">
            <a:off x="10484900" y="4931967"/>
            <a:ext cx="227839" cy="6098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5" name="Conector recto de flecha 584"/>
          <p:cNvCxnSpPr>
            <a:stCxn id="543" idx="6"/>
            <a:endCxn id="549" idx="2"/>
          </p:cNvCxnSpPr>
          <p:nvPr/>
        </p:nvCxnSpPr>
        <p:spPr>
          <a:xfrm flipH="1" flipV="1">
            <a:off x="9135014" y="3979384"/>
            <a:ext cx="900240" cy="6098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Conector recto de flecha 585"/>
          <p:cNvCxnSpPr>
            <a:stCxn id="543" idx="6"/>
          </p:cNvCxnSpPr>
          <p:nvPr/>
        </p:nvCxnSpPr>
        <p:spPr>
          <a:xfrm flipH="1" flipV="1">
            <a:off x="9584356" y="3979384"/>
            <a:ext cx="450898" cy="6098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Conector recto de flecha 587"/>
          <p:cNvCxnSpPr>
            <a:stCxn id="543" idx="6"/>
          </p:cNvCxnSpPr>
          <p:nvPr/>
        </p:nvCxnSpPr>
        <p:spPr>
          <a:xfrm flipV="1">
            <a:off x="10035254" y="3979383"/>
            <a:ext cx="449646" cy="6098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9" name="Conector recto de flecha 588"/>
          <p:cNvCxnSpPr>
            <a:endCxn id="549" idx="2"/>
          </p:cNvCxnSpPr>
          <p:nvPr/>
        </p:nvCxnSpPr>
        <p:spPr>
          <a:xfrm flipH="1" flipV="1">
            <a:off x="9135014" y="3979384"/>
            <a:ext cx="1349886" cy="6098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Conector recto de flecha 589"/>
          <p:cNvCxnSpPr/>
          <p:nvPr/>
        </p:nvCxnSpPr>
        <p:spPr>
          <a:xfrm flipH="1" flipV="1">
            <a:off x="9584356" y="3979384"/>
            <a:ext cx="900544" cy="6098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Conector recto de flecha 591"/>
          <p:cNvCxnSpPr/>
          <p:nvPr/>
        </p:nvCxnSpPr>
        <p:spPr>
          <a:xfrm flipV="1">
            <a:off x="10484900" y="3979383"/>
            <a:ext cx="0" cy="6098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3" name="Conector recto de flecha 592"/>
          <p:cNvCxnSpPr>
            <a:stCxn id="549" idx="6"/>
          </p:cNvCxnSpPr>
          <p:nvPr/>
        </p:nvCxnSpPr>
        <p:spPr>
          <a:xfrm flipV="1">
            <a:off x="9135014" y="3020625"/>
            <a:ext cx="450594" cy="616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4" name="Conector recto de flecha 593"/>
          <p:cNvCxnSpPr>
            <a:stCxn id="549" idx="6"/>
          </p:cNvCxnSpPr>
          <p:nvPr/>
        </p:nvCxnSpPr>
        <p:spPr>
          <a:xfrm flipV="1">
            <a:off x="9135014" y="3020625"/>
            <a:ext cx="899936" cy="616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5" name="Conector recto de flecha 594"/>
          <p:cNvCxnSpPr/>
          <p:nvPr/>
        </p:nvCxnSpPr>
        <p:spPr>
          <a:xfrm flipV="1">
            <a:off x="9584356" y="3020625"/>
            <a:ext cx="1252" cy="616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7" name="Conector recto de flecha 596"/>
          <p:cNvCxnSpPr/>
          <p:nvPr/>
        </p:nvCxnSpPr>
        <p:spPr>
          <a:xfrm flipH="1" flipV="1">
            <a:off x="9585608" y="3020625"/>
            <a:ext cx="899292" cy="6160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8" name="Conector recto de flecha 597"/>
          <p:cNvCxnSpPr/>
          <p:nvPr/>
        </p:nvCxnSpPr>
        <p:spPr>
          <a:xfrm flipV="1">
            <a:off x="9584356" y="3020625"/>
            <a:ext cx="450594" cy="616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0" name="Conector recto de flecha 599"/>
          <p:cNvCxnSpPr/>
          <p:nvPr/>
        </p:nvCxnSpPr>
        <p:spPr>
          <a:xfrm flipH="1" flipV="1">
            <a:off x="10034950" y="3020625"/>
            <a:ext cx="449950" cy="6160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ángulo 124"/>
          <p:cNvSpPr/>
          <p:nvPr/>
        </p:nvSpPr>
        <p:spPr>
          <a:xfrm>
            <a:off x="8942334" y="1845424"/>
            <a:ext cx="1734638" cy="5997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2800" b="1" dirty="0" err="1">
                <a:solidFill>
                  <a:schemeClr val="tx1"/>
                </a:solidFill>
              </a:rPr>
              <a:t>Step</a:t>
            </a:r>
            <a:r>
              <a:rPr lang="ca-ES" sz="2800" b="1" dirty="0">
                <a:solidFill>
                  <a:schemeClr val="tx1"/>
                </a:solidFill>
              </a:rPr>
              <a:t> n+2</a:t>
            </a:r>
            <a:endParaRPr lang="en-GB" sz="2800" b="1" dirty="0">
              <a:solidFill>
                <a:schemeClr val="tx1"/>
              </a:solidFill>
            </a:endParaRPr>
          </a:p>
        </p:txBody>
      </p:sp>
      <p:sp>
        <p:nvSpPr>
          <p:cNvPr id="126" name="Rectángulo 125"/>
          <p:cNvSpPr/>
          <p:nvPr/>
        </p:nvSpPr>
        <p:spPr>
          <a:xfrm>
            <a:off x="6969859" y="3336789"/>
            <a:ext cx="1871984" cy="5997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2000" b="1" dirty="0" err="1">
                <a:solidFill>
                  <a:schemeClr val="tx1"/>
                </a:solidFill>
              </a:rPr>
              <a:t>Dropout</a:t>
            </a:r>
            <a:r>
              <a:rPr lang="ca-ES" sz="2000" b="1" dirty="0">
                <a:solidFill>
                  <a:schemeClr val="tx1"/>
                </a:solidFill>
              </a:rPr>
              <a:t> 50%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6" name="Flecha derecha 5"/>
          <p:cNvSpPr/>
          <p:nvPr/>
        </p:nvSpPr>
        <p:spPr>
          <a:xfrm>
            <a:off x="7057871" y="3743771"/>
            <a:ext cx="1766483" cy="12848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8" name="Rectángulo 127"/>
          <p:cNvSpPr/>
          <p:nvPr/>
        </p:nvSpPr>
        <p:spPr>
          <a:xfrm>
            <a:off x="6965098" y="4288847"/>
            <a:ext cx="1871984" cy="5997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2000" b="1" dirty="0" err="1">
                <a:solidFill>
                  <a:schemeClr val="tx1"/>
                </a:solidFill>
              </a:rPr>
              <a:t>Dropout</a:t>
            </a:r>
            <a:r>
              <a:rPr lang="ca-ES" sz="2000" b="1" dirty="0">
                <a:solidFill>
                  <a:schemeClr val="tx1"/>
                </a:solidFill>
              </a:rPr>
              <a:t> 50%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129" name="Flecha derecha 128"/>
          <p:cNvSpPr/>
          <p:nvPr/>
        </p:nvSpPr>
        <p:spPr>
          <a:xfrm>
            <a:off x="7053110" y="4695829"/>
            <a:ext cx="1766483" cy="12848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466077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9"/>
          </p:nvPr>
        </p:nvSpPr>
        <p:spPr/>
        <p:txBody>
          <a:bodyPr lIns="0" tIns="0" rIns="0" bIns="0" anchor="t"/>
          <a:lstStyle/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McCullock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 &amp;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Pitts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 /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Hebb</a:t>
            </a:r>
            <a:endParaRPr lang="en-US" dirty="0" err="1">
              <a:solidFill>
                <a:schemeClr val="tx1"/>
              </a:solidFill>
              <a:cs typeface="Verdana"/>
            </a:endParaRPr>
          </a:p>
          <a:p>
            <a:r>
              <a:rPr lang="ca-ES" dirty="0" err="1">
                <a:latin typeface="Verdana"/>
                <a:ea typeface="Verdana"/>
                <a:cs typeface="Verdana"/>
              </a:rPr>
              <a:t>Rosenblatt's</a:t>
            </a:r>
            <a:r>
              <a:rPr lang="ca-ES" dirty="0">
                <a:latin typeface="Verdana"/>
                <a:ea typeface="Verdana"/>
                <a:cs typeface="Verdana"/>
              </a:rPr>
              <a:t> </a:t>
            </a:r>
            <a:r>
              <a:rPr lang="ca-ES" dirty="0" err="1">
                <a:latin typeface="Verdana"/>
                <a:ea typeface="Verdana"/>
                <a:cs typeface="Verdana"/>
              </a:rPr>
              <a:t>Perceptron</a:t>
            </a:r>
            <a:endParaRPr lang="ca-ES" dirty="0">
              <a:cs typeface="Verdana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Minsky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 &amp;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Papert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 - XOR</a:t>
            </a:r>
            <a:endParaRPr lang="ca-ES" dirty="0">
              <a:solidFill>
                <a:schemeClr val="tx1"/>
              </a:solidFill>
              <a:cs typeface="Verdana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Backpropagation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Algorithm</a:t>
            </a:r>
            <a:endParaRPr lang="ca-ES" b="0" dirty="0" err="1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endParaRPr lang="ca-ES">
              <a:solidFill>
                <a:schemeClr val="tx1"/>
              </a:solidFill>
              <a:latin typeface="Verdana"/>
              <a:ea typeface="Verdana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>
                <a:latin typeface="Arial"/>
                <a:cs typeface="Arial"/>
              </a:rPr>
              <a:t>A bit of History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>
                <a:latin typeface="Verdana"/>
                <a:ea typeface="Verdana"/>
                <a:cs typeface="Verdana"/>
                <a:hlinkClick r:id="rId2"/>
              </a:rPr>
              <a:t>[Rosenblatt, 58]</a:t>
            </a:r>
          </a:p>
          <a:p>
            <a:r>
              <a:rPr lang="en-GB">
                <a:latin typeface="Verdana"/>
                <a:ea typeface="Verdana"/>
                <a:cs typeface="Verdana"/>
                <a:hlinkClick r:id="rId3"/>
              </a:rPr>
              <a:t>[Mark I Perceptron]</a:t>
            </a:r>
          </a:p>
          <a:p>
            <a:r>
              <a:rPr lang="en-GB">
                <a:latin typeface="Verdana"/>
                <a:ea typeface="Verdana"/>
                <a:cs typeface="Verdana"/>
                <a:hlinkClick r:id="rId4"/>
              </a:rPr>
              <a:t>[Perceptrons]</a:t>
            </a:r>
          </a:p>
          <a:p>
            <a:r>
              <a:rPr lang="en-GB">
                <a:latin typeface="Verdana"/>
                <a:ea typeface="Verdana"/>
                <a:cs typeface="Verdana"/>
                <a:hlinkClick r:id="rId5"/>
              </a:rPr>
              <a:t>[1]</a:t>
            </a:r>
          </a:p>
        </p:txBody>
      </p:sp>
      <p:pic>
        <p:nvPicPr>
          <p:cNvPr id="7" name="Picture 7" descr="    f(x)= &#10;\begin{cases}&#10;    1\ \text{if}\ w\cdot x+b &amp;#62; 0\\&#10;    0\ \text{otherwise}&#10;\end{cases}">
            <a:extLst>
              <a:ext uri="{FF2B5EF4-FFF2-40B4-BE49-F238E27FC236}">
                <a16:creationId xmlns:a16="http://schemas.microsoft.com/office/drawing/2014/main" id="{747BD402-4E47-4119-820E-16AB922F10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4790" y="270932"/>
            <a:ext cx="3642809" cy="10095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FD32B8-C562-4C4E-AB4E-BC4F736D6042}"/>
              </a:ext>
            </a:extLst>
          </p:cNvPr>
          <p:cNvSpPr txBox="1"/>
          <p:nvPr/>
        </p:nvSpPr>
        <p:spPr>
          <a:xfrm>
            <a:off x="4379727" y="185701"/>
            <a:ext cx="374864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/>
                <a:cs typeface="Arial"/>
              </a:rPr>
              <a:t>1948, Rosenblatt applied </a:t>
            </a:r>
            <a:r>
              <a:rPr lang="en-US" i="1">
                <a:latin typeface="Arial"/>
                <a:cs typeface="Arial"/>
              </a:rPr>
              <a:t>Hebb's </a:t>
            </a:r>
            <a:r>
              <a:rPr lang="en-US">
                <a:latin typeface="Arial"/>
                <a:cs typeface="Arial"/>
              </a:rPr>
              <a:t>learning to </a:t>
            </a:r>
            <a:r>
              <a:rPr lang="en-US" i="1">
                <a:latin typeface="Arial"/>
                <a:cs typeface="Arial"/>
              </a:rPr>
              <a:t>McCulloch &amp; Pitts</a:t>
            </a:r>
            <a:r>
              <a:rPr lang="en-US">
                <a:latin typeface="Arial"/>
                <a:cs typeface="Arial"/>
              </a:rPr>
              <a:t> design</a:t>
            </a:r>
          </a:p>
        </p:txBody>
      </p:sp>
      <p:pic>
        <p:nvPicPr>
          <p:cNvPr id="10" name="Picture 10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29C98689-62C9-4873-B4FA-2BD037A2E9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5414" y="3345649"/>
            <a:ext cx="3836841" cy="3181402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7EAB6857-5446-49A6-8268-8890C53716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9139" y="3675007"/>
            <a:ext cx="2408052" cy="30163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74D59B-3213-4512-BB4A-C5B9680FA75E}"/>
              </a:ext>
            </a:extLst>
          </p:cNvPr>
          <p:cNvSpPr txBox="1"/>
          <p:nvPr/>
        </p:nvSpPr>
        <p:spPr>
          <a:xfrm>
            <a:off x="8870714" y="1395180"/>
            <a:ext cx="321946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i="1">
                <a:cs typeface="Arial"/>
              </a:rPr>
              <a:t>w  real-valued weights</a:t>
            </a:r>
          </a:p>
          <a:p>
            <a:r>
              <a:rPr lang="en-US" sz="1600" i="1">
                <a:cs typeface="Arial"/>
              </a:rPr>
              <a:t>·   dot product</a:t>
            </a:r>
          </a:p>
          <a:p>
            <a:r>
              <a:rPr lang="en-US" sz="1600" i="1">
                <a:cs typeface="Arial"/>
              </a:rPr>
              <a:t>b  real scalar constant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021B63-2A36-490F-BFDD-F4EA39F124BE}"/>
              </a:ext>
            </a:extLst>
          </p:cNvPr>
          <p:cNvSpPr txBox="1"/>
          <p:nvPr/>
        </p:nvSpPr>
        <p:spPr>
          <a:xfrm>
            <a:off x="4303828" y="2288057"/>
            <a:ext cx="6967836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/>
                <a:cs typeface="Arial"/>
              </a:rPr>
              <a:t>The Mark I Perceptron. A visual classifier with:</a:t>
            </a:r>
          </a:p>
          <a:p>
            <a:pPr marL="342900" indent="-342900">
              <a:buFont typeface="Arial,Sans-Serif"/>
              <a:buChar char="•"/>
            </a:pPr>
            <a:r>
              <a:rPr lang="en-US" sz="1800">
                <a:latin typeface="Arial"/>
                <a:cs typeface="Arial"/>
              </a:rPr>
              <a:t>400 photosensitive receptors (sensory units)</a:t>
            </a:r>
          </a:p>
          <a:p>
            <a:pPr marL="342900" indent="-342900">
              <a:buFont typeface="Arial,Sans-Serif"/>
              <a:buChar char="•"/>
            </a:pPr>
            <a:r>
              <a:rPr lang="en-US" sz="1800">
                <a:latin typeface="Arial"/>
                <a:cs typeface="Arial"/>
              </a:rPr>
              <a:t>512 stepping motors (association units, trainable)</a:t>
            </a:r>
          </a:p>
          <a:p>
            <a:pPr marL="342900" indent="-342900">
              <a:buFont typeface="Arial,Sans-Serif"/>
              <a:buChar char="•"/>
            </a:pPr>
            <a:r>
              <a:rPr lang="en-US" sz="1800">
                <a:latin typeface="Arial"/>
                <a:cs typeface="Arial"/>
              </a:rPr>
              <a:t>8 output neurons (response units)</a:t>
            </a:r>
          </a:p>
          <a:p>
            <a:endParaRPr lang="en-US">
              <a:latin typeface="Arial"/>
              <a:cs typeface="Arial"/>
            </a:endParaRPr>
          </a:p>
          <a:p>
            <a:pPr algn="l"/>
            <a:endParaRPr lang="en-US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508126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Feedforward Neural Networks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ca-ES" dirty="0" err="1"/>
              <a:t>Dropout</a:t>
            </a:r>
            <a:endParaRPr lang="en-GB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Epochs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Batches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and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Steps</a:t>
            </a:r>
            <a:endParaRPr lang="en-U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Activation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functions</a:t>
            </a:r>
            <a:endParaRPr lang="ca-ES" b="0" dirty="0">
              <a:solidFill>
                <a:schemeClr val="tx1"/>
              </a:solidFill>
              <a:cs typeface="Arial"/>
            </a:endParaRPr>
          </a:p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learning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rate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Other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optimization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methods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/>
              <a:t>Regularization</a:t>
            </a:r>
            <a:endParaRPr lang="ca-ES" dirty="0"/>
          </a:p>
          <a:p>
            <a:r>
              <a:rPr lang="ca-ES" dirty="0" err="1">
                <a:solidFill>
                  <a:schemeClr val="tx1"/>
                </a:solidFill>
              </a:rPr>
              <a:t>Normalizing</a:t>
            </a:r>
            <a:r>
              <a:rPr lang="ca-ES" dirty="0">
                <a:solidFill>
                  <a:schemeClr val="tx1"/>
                </a:solidFill>
              </a:rPr>
              <a:t> inputs</a:t>
            </a:r>
          </a:p>
          <a:p>
            <a:r>
              <a:rPr lang="ca-ES" dirty="0" err="1">
                <a:solidFill>
                  <a:schemeClr val="tx1"/>
                </a:solidFill>
              </a:rPr>
              <a:t>Vanishing</a:t>
            </a:r>
            <a:r>
              <a:rPr lang="ca-ES" dirty="0">
                <a:solidFill>
                  <a:schemeClr val="tx1"/>
                </a:solidFill>
              </a:rPr>
              <a:t>/</a:t>
            </a:r>
            <a:r>
              <a:rPr lang="ca-ES" dirty="0" err="1">
                <a:solidFill>
                  <a:schemeClr val="tx1"/>
                </a:solidFill>
              </a:rPr>
              <a:t>Exploding</a:t>
            </a:r>
            <a:r>
              <a:rPr lang="ca-ES" dirty="0">
                <a:solidFill>
                  <a:schemeClr val="tx1"/>
                </a:solidFill>
              </a:rPr>
              <a:t> Gradients</a:t>
            </a:r>
          </a:p>
          <a:p>
            <a:r>
              <a:rPr lang="ca-ES" dirty="0" err="1">
                <a:solidFill>
                  <a:schemeClr val="tx1"/>
                </a:solidFill>
              </a:rPr>
              <a:t>Weights</a:t>
            </a:r>
            <a:r>
              <a:rPr lang="ca-ES" dirty="0">
                <a:solidFill>
                  <a:schemeClr val="tx1"/>
                </a:solidFill>
              </a:rPr>
              <a:t> </a:t>
            </a:r>
            <a:r>
              <a:rPr lang="ca-ES" dirty="0" err="1">
                <a:solidFill>
                  <a:schemeClr val="tx1"/>
                </a:solidFill>
              </a:rPr>
              <a:t>initialization</a:t>
            </a:r>
            <a:endParaRPr lang="ca-ES" dirty="0">
              <a:solidFill>
                <a:schemeClr val="tx1"/>
              </a:solidFill>
            </a:endParaRPr>
          </a:p>
          <a:p>
            <a:endParaRPr lang="en-GB" dirty="0"/>
          </a:p>
        </p:txBody>
      </p:sp>
      <p:sp>
        <p:nvSpPr>
          <p:cNvPr id="110" name="Rectángulo 109"/>
          <p:cNvSpPr/>
          <p:nvPr/>
        </p:nvSpPr>
        <p:spPr>
          <a:xfrm>
            <a:off x="4463141" y="5183434"/>
            <a:ext cx="5800531" cy="4119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2000" dirty="0" err="1">
                <a:solidFill>
                  <a:schemeClr val="tx1"/>
                </a:solidFill>
              </a:rPr>
              <a:t>What</a:t>
            </a:r>
            <a:r>
              <a:rPr lang="ca-ES" sz="2000" dirty="0">
                <a:solidFill>
                  <a:schemeClr val="tx1"/>
                </a:solidFill>
              </a:rPr>
              <a:t> </a:t>
            </a:r>
            <a:r>
              <a:rPr lang="ca-ES" sz="2000" b="1" dirty="0" err="1">
                <a:solidFill>
                  <a:schemeClr val="tx2"/>
                </a:solidFill>
              </a:rPr>
              <a:t>complexity</a:t>
            </a:r>
            <a:r>
              <a:rPr lang="ca-ES" sz="2000" dirty="0">
                <a:solidFill>
                  <a:schemeClr val="tx1"/>
                </a:solidFill>
              </a:rPr>
              <a:t> </a:t>
            </a:r>
            <a:r>
              <a:rPr lang="ca-ES" sz="2000" dirty="0" err="1">
                <a:solidFill>
                  <a:schemeClr val="tx1"/>
                </a:solidFill>
              </a:rPr>
              <a:t>does</a:t>
            </a:r>
            <a:r>
              <a:rPr lang="ca-ES" sz="2000" dirty="0">
                <a:solidFill>
                  <a:schemeClr val="tx1"/>
                </a:solidFill>
              </a:rPr>
              <a:t> </a:t>
            </a:r>
            <a:r>
              <a:rPr lang="ca-ES" sz="2000" dirty="0" err="1">
                <a:solidFill>
                  <a:schemeClr val="tx1"/>
                </a:solidFill>
              </a:rPr>
              <a:t>this</a:t>
            </a:r>
            <a:r>
              <a:rPr lang="ca-ES" sz="2000" dirty="0">
                <a:solidFill>
                  <a:schemeClr val="tx1"/>
                </a:solidFill>
              </a:rPr>
              <a:t> </a:t>
            </a:r>
            <a:r>
              <a:rPr lang="ca-ES" sz="2000" dirty="0" err="1">
                <a:solidFill>
                  <a:schemeClr val="tx1"/>
                </a:solidFill>
              </a:rPr>
              <a:t>method</a:t>
            </a:r>
            <a:r>
              <a:rPr lang="ca-ES" sz="2000" dirty="0">
                <a:solidFill>
                  <a:schemeClr val="tx1"/>
                </a:solidFill>
              </a:rPr>
              <a:t> </a:t>
            </a:r>
            <a:r>
              <a:rPr lang="ca-ES" sz="2000" dirty="0" err="1">
                <a:solidFill>
                  <a:schemeClr val="tx1"/>
                </a:solidFill>
              </a:rPr>
              <a:t>use</a:t>
            </a:r>
            <a:r>
              <a:rPr lang="ca-ES" sz="2000" dirty="0">
                <a:solidFill>
                  <a:schemeClr val="tx1"/>
                </a:solidFill>
              </a:rPr>
              <a:t>?</a:t>
            </a:r>
            <a:endParaRPr lang="en-GB" sz="2000" dirty="0">
              <a:solidFill>
                <a:schemeClr val="tx1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612" y="5836188"/>
            <a:ext cx="5167081" cy="230156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923" y="3497772"/>
            <a:ext cx="6372731" cy="454216"/>
          </a:xfrm>
          <a:prstGeom prst="rect">
            <a:avLst/>
          </a:prstGeom>
        </p:spPr>
      </p:pic>
      <p:sp>
        <p:nvSpPr>
          <p:cNvPr id="115" name="Rectángulo 114"/>
          <p:cNvSpPr/>
          <p:nvPr/>
        </p:nvSpPr>
        <p:spPr>
          <a:xfrm>
            <a:off x="4463142" y="3081227"/>
            <a:ext cx="2124271" cy="4119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2000" dirty="0" err="1">
                <a:solidFill>
                  <a:schemeClr val="tx1"/>
                </a:solidFill>
              </a:rPr>
              <a:t>Before</a:t>
            </a:r>
            <a:r>
              <a:rPr lang="ca-ES" sz="2000" dirty="0">
                <a:solidFill>
                  <a:schemeClr val="tx1"/>
                </a:solidFill>
              </a:rPr>
              <a:t> drop-out:</a:t>
            </a:r>
            <a:endParaRPr lang="en-GB" sz="2000" dirty="0">
              <a:solidFill>
                <a:schemeClr val="tx1"/>
              </a:solidFill>
            </a:endParaRPr>
          </a:p>
        </p:txBody>
      </p:sp>
      <p:pic>
        <p:nvPicPr>
          <p:cNvPr id="15" name="Imagen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192" y="4272655"/>
            <a:ext cx="806309" cy="335327"/>
          </a:xfrm>
          <a:prstGeom prst="rect">
            <a:avLst/>
          </a:prstGeom>
        </p:spPr>
      </p:pic>
      <p:sp>
        <p:nvSpPr>
          <p:cNvPr id="120" name="Rectángulo 119"/>
          <p:cNvSpPr/>
          <p:nvPr/>
        </p:nvSpPr>
        <p:spPr>
          <a:xfrm>
            <a:off x="4463141" y="4234345"/>
            <a:ext cx="2124271" cy="4119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2000" dirty="0" err="1">
                <a:solidFill>
                  <a:schemeClr val="tx1"/>
                </a:solidFill>
              </a:rPr>
              <a:t>After</a:t>
            </a:r>
            <a:r>
              <a:rPr lang="ca-ES" sz="2000" dirty="0">
                <a:solidFill>
                  <a:schemeClr val="tx1"/>
                </a:solidFill>
              </a:rPr>
              <a:t> drop-out:</a:t>
            </a:r>
            <a:endParaRPr lang="en-GB" sz="2000" dirty="0">
              <a:solidFill>
                <a:schemeClr val="tx1"/>
              </a:solidFill>
            </a:endParaRPr>
          </a:p>
        </p:txBody>
      </p:sp>
      <p:grpSp>
        <p:nvGrpSpPr>
          <p:cNvPr id="476" name="Grupo 475"/>
          <p:cNvGrpSpPr/>
          <p:nvPr/>
        </p:nvGrpSpPr>
        <p:grpSpPr>
          <a:xfrm>
            <a:off x="7210501" y="818129"/>
            <a:ext cx="3206664" cy="2140718"/>
            <a:chOff x="7339152" y="901085"/>
            <a:chExt cx="3206664" cy="2140718"/>
          </a:xfrm>
        </p:grpSpPr>
        <p:sp>
          <p:nvSpPr>
            <p:cNvPr id="527" name="Shape 143 1"/>
            <p:cNvSpPr>
              <a:spLocks noChangeArrowheads="1"/>
            </p:cNvSpPr>
            <p:nvPr/>
          </p:nvSpPr>
          <p:spPr bwMode="auto">
            <a:xfrm>
              <a:off x="7339152" y="901085"/>
              <a:ext cx="342739" cy="34524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528" name="Shape 144"/>
            <p:cNvSpPr>
              <a:spLocks noChangeArrowheads="1"/>
            </p:cNvSpPr>
            <p:nvPr/>
          </p:nvSpPr>
          <p:spPr bwMode="auto">
            <a:xfrm>
              <a:off x="7339152" y="1353234"/>
              <a:ext cx="342739" cy="342741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529" name="Shape 145 1"/>
            <p:cNvSpPr>
              <a:spLocks noChangeArrowheads="1"/>
            </p:cNvSpPr>
            <p:nvPr/>
          </p:nvSpPr>
          <p:spPr bwMode="auto">
            <a:xfrm>
              <a:off x="7339153" y="1802881"/>
              <a:ext cx="342739" cy="342739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530" name="Shape 148"/>
            <p:cNvSpPr>
              <a:spLocks noChangeArrowheads="1"/>
            </p:cNvSpPr>
            <p:nvPr/>
          </p:nvSpPr>
          <p:spPr bwMode="auto">
            <a:xfrm>
              <a:off x="7339152" y="2249720"/>
              <a:ext cx="342739" cy="342741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531" name="Shape 149"/>
            <p:cNvSpPr>
              <a:spLocks noChangeArrowheads="1"/>
            </p:cNvSpPr>
            <p:nvPr/>
          </p:nvSpPr>
          <p:spPr bwMode="auto">
            <a:xfrm>
              <a:off x="7339152" y="2696561"/>
              <a:ext cx="342739" cy="34524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537" name="Shape 142 1"/>
            <p:cNvSpPr>
              <a:spLocks noChangeArrowheads="1"/>
            </p:cNvSpPr>
            <p:nvPr/>
          </p:nvSpPr>
          <p:spPr bwMode="auto">
            <a:xfrm>
              <a:off x="8291734" y="1120088"/>
              <a:ext cx="342739" cy="34273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540" name="Shape 145 2"/>
            <p:cNvSpPr>
              <a:spLocks noChangeArrowheads="1"/>
            </p:cNvSpPr>
            <p:nvPr/>
          </p:nvSpPr>
          <p:spPr bwMode="auto">
            <a:xfrm>
              <a:off x="8291735" y="2469974"/>
              <a:ext cx="342739" cy="342739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542" name="Shape 375"/>
            <p:cNvSpPr>
              <a:spLocks noChangeArrowheads="1"/>
            </p:cNvSpPr>
            <p:nvPr/>
          </p:nvSpPr>
          <p:spPr bwMode="auto">
            <a:xfrm>
              <a:off x="8291734" y="1568178"/>
              <a:ext cx="342739" cy="34524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543" name="Shape 376 1"/>
            <p:cNvSpPr>
              <a:spLocks noChangeArrowheads="1"/>
            </p:cNvSpPr>
            <p:nvPr/>
          </p:nvSpPr>
          <p:spPr bwMode="auto">
            <a:xfrm>
              <a:off x="8291734" y="2020327"/>
              <a:ext cx="342739" cy="34274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546" name="Shape 143 2"/>
            <p:cNvSpPr>
              <a:spLocks noChangeArrowheads="1"/>
            </p:cNvSpPr>
            <p:nvPr/>
          </p:nvSpPr>
          <p:spPr bwMode="auto">
            <a:xfrm>
              <a:off x="9244318" y="1568178"/>
              <a:ext cx="342739" cy="345242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548" name="Shape 145 3"/>
            <p:cNvSpPr>
              <a:spLocks noChangeArrowheads="1"/>
            </p:cNvSpPr>
            <p:nvPr/>
          </p:nvSpPr>
          <p:spPr bwMode="auto">
            <a:xfrm>
              <a:off x="9244319" y="2469974"/>
              <a:ext cx="342739" cy="342739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549" name="Shape 374"/>
            <p:cNvSpPr>
              <a:spLocks noChangeArrowheads="1"/>
            </p:cNvSpPr>
            <p:nvPr/>
          </p:nvSpPr>
          <p:spPr bwMode="auto">
            <a:xfrm>
              <a:off x="9244318" y="1120088"/>
              <a:ext cx="342739" cy="342739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551" name="Shape 376 2"/>
            <p:cNvSpPr>
              <a:spLocks noChangeArrowheads="1"/>
            </p:cNvSpPr>
            <p:nvPr/>
          </p:nvSpPr>
          <p:spPr bwMode="auto">
            <a:xfrm>
              <a:off x="9244318" y="2020327"/>
              <a:ext cx="342739" cy="34274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553" name="Shape 142 2"/>
            <p:cNvSpPr>
              <a:spLocks noChangeArrowheads="1"/>
            </p:cNvSpPr>
            <p:nvPr/>
          </p:nvSpPr>
          <p:spPr bwMode="auto">
            <a:xfrm>
              <a:off x="10203077" y="1570682"/>
              <a:ext cx="342739" cy="342739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554" name="Shape 143 3"/>
            <p:cNvSpPr>
              <a:spLocks noChangeArrowheads="1"/>
            </p:cNvSpPr>
            <p:nvPr/>
          </p:nvSpPr>
          <p:spPr bwMode="auto">
            <a:xfrm>
              <a:off x="10203077" y="2018772"/>
              <a:ext cx="342739" cy="345242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cxnSp>
          <p:nvCxnSpPr>
            <p:cNvPr id="559" name="Conector recto de flecha 558"/>
            <p:cNvCxnSpPr>
              <a:endCxn id="543" idx="2"/>
            </p:cNvCxnSpPr>
            <p:nvPr/>
          </p:nvCxnSpPr>
          <p:spPr>
            <a:xfrm rot="5400000" flipV="1">
              <a:off x="7427817" y="1327781"/>
              <a:ext cx="1117991" cy="6098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Conector recto de flecha 559"/>
            <p:cNvCxnSpPr/>
            <p:nvPr/>
          </p:nvCxnSpPr>
          <p:spPr>
            <a:xfrm rot="5400000" flipV="1">
              <a:off x="7202994" y="1552603"/>
              <a:ext cx="1567637" cy="6098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Conector recto de flecha 562"/>
            <p:cNvCxnSpPr>
              <a:endCxn id="543" idx="2"/>
            </p:cNvCxnSpPr>
            <p:nvPr/>
          </p:nvCxnSpPr>
          <p:spPr>
            <a:xfrm rot="5400000" flipV="1">
              <a:off x="7653266" y="1553230"/>
              <a:ext cx="667093" cy="6098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Conector recto de flecha 563"/>
            <p:cNvCxnSpPr/>
            <p:nvPr/>
          </p:nvCxnSpPr>
          <p:spPr>
            <a:xfrm rot="5400000" flipV="1">
              <a:off x="7428443" y="1778052"/>
              <a:ext cx="1116739" cy="6098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Conector recto de flecha 566"/>
            <p:cNvCxnSpPr>
              <a:endCxn id="543" idx="2"/>
            </p:cNvCxnSpPr>
            <p:nvPr/>
          </p:nvCxnSpPr>
          <p:spPr>
            <a:xfrm rot="5400000" flipV="1">
              <a:off x="7878089" y="1778053"/>
              <a:ext cx="217447" cy="6098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Conector recto de flecha 567"/>
            <p:cNvCxnSpPr/>
            <p:nvPr/>
          </p:nvCxnSpPr>
          <p:spPr>
            <a:xfrm rot="5400000" flipV="1">
              <a:off x="7653267" y="2002876"/>
              <a:ext cx="667093" cy="6098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Conector recto de flecha 570"/>
            <p:cNvCxnSpPr>
              <a:endCxn id="543" idx="2"/>
            </p:cNvCxnSpPr>
            <p:nvPr/>
          </p:nvCxnSpPr>
          <p:spPr>
            <a:xfrm rot="5400000" flipH="1" flipV="1">
              <a:off x="7872116" y="2001473"/>
              <a:ext cx="229393" cy="6098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" name="Conector recto de flecha 571"/>
            <p:cNvCxnSpPr/>
            <p:nvPr/>
          </p:nvCxnSpPr>
          <p:spPr>
            <a:xfrm rot="5400000" flipV="1">
              <a:off x="7876686" y="2226295"/>
              <a:ext cx="220253" cy="6098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Conector recto de flecha 574"/>
            <p:cNvCxnSpPr>
              <a:endCxn id="543" idx="2"/>
            </p:cNvCxnSpPr>
            <p:nvPr/>
          </p:nvCxnSpPr>
          <p:spPr>
            <a:xfrm rot="5400000" flipH="1" flipV="1">
              <a:off x="7648070" y="2225519"/>
              <a:ext cx="677485" cy="6098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Conector recto de flecha 575"/>
            <p:cNvCxnSpPr/>
            <p:nvPr/>
          </p:nvCxnSpPr>
          <p:spPr>
            <a:xfrm rot="5400000" flipH="1" flipV="1">
              <a:off x="7872893" y="2450341"/>
              <a:ext cx="227839" cy="6098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5" name="Conector recto de flecha 584"/>
            <p:cNvCxnSpPr>
              <a:stCxn id="543" idx="6"/>
              <a:endCxn id="549" idx="2"/>
            </p:cNvCxnSpPr>
            <p:nvPr/>
          </p:nvCxnSpPr>
          <p:spPr>
            <a:xfrm rot="5400000" flipH="1" flipV="1">
              <a:off x="8489275" y="1436655"/>
              <a:ext cx="900240" cy="6098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6" name="Conector recto de flecha 585"/>
            <p:cNvCxnSpPr>
              <a:stCxn id="543" idx="6"/>
            </p:cNvCxnSpPr>
            <p:nvPr/>
          </p:nvCxnSpPr>
          <p:spPr>
            <a:xfrm rot="5400000" flipH="1" flipV="1">
              <a:off x="8713946" y="1661326"/>
              <a:ext cx="450898" cy="6098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8" name="Conector recto de flecha 587"/>
            <p:cNvCxnSpPr>
              <a:stCxn id="543" idx="6"/>
            </p:cNvCxnSpPr>
            <p:nvPr/>
          </p:nvCxnSpPr>
          <p:spPr>
            <a:xfrm rot="5400000" flipV="1">
              <a:off x="8714573" y="2111598"/>
              <a:ext cx="449646" cy="6098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9" name="Conector recto de flecha 588"/>
            <p:cNvCxnSpPr>
              <a:endCxn id="549" idx="2"/>
            </p:cNvCxnSpPr>
            <p:nvPr/>
          </p:nvCxnSpPr>
          <p:spPr>
            <a:xfrm rot="5400000" flipH="1" flipV="1">
              <a:off x="8264453" y="1661479"/>
              <a:ext cx="1349886" cy="6098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0" name="Conector recto de flecha 589"/>
            <p:cNvCxnSpPr/>
            <p:nvPr/>
          </p:nvCxnSpPr>
          <p:spPr>
            <a:xfrm rot="5400000" flipH="1" flipV="1">
              <a:off x="8489124" y="1886150"/>
              <a:ext cx="900544" cy="6098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" name="Conector recto de flecha 591"/>
            <p:cNvCxnSpPr/>
            <p:nvPr/>
          </p:nvCxnSpPr>
          <p:spPr>
            <a:xfrm rot="5400000" flipV="1">
              <a:off x="8939396" y="2336421"/>
              <a:ext cx="0" cy="6098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3" name="Conector recto de flecha 592"/>
            <p:cNvCxnSpPr>
              <a:stCxn id="549" idx="6"/>
            </p:cNvCxnSpPr>
            <p:nvPr/>
          </p:nvCxnSpPr>
          <p:spPr>
            <a:xfrm rot="5400000" flipV="1">
              <a:off x="9669770" y="1208745"/>
              <a:ext cx="450594" cy="6160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4" name="Conector recto de flecha 593"/>
            <p:cNvCxnSpPr>
              <a:stCxn id="549" idx="6"/>
            </p:cNvCxnSpPr>
            <p:nvPr/>
          </p:nvCxnSpPr>
          <p:spPr>
            <a:xfrm rot="5400000" flipV="1">
              <a:off x="9445099" y="1433416"/>
              <a:ext cx="899936" cy="6160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5" name="Conector recto de flecha 594"/>
            <p:cNvCxnSpPr/>
            <p:nvPr/>
          </p:nvCxnSpPr>
          <p:spPr>
            <a:xfrm rot="5400000" flipV="1">
              <a:off x="9894441" y="1433416"/>
              <a:ext cx="1252" cy="6160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7" name="Conector recto de flecha 596"/>
            <p:cNvCxnSpPr/>
            <p:nvPr/>
          </p:nvCxnSpPr>
          <p:spPr>
            <a:xfrm rot="5400000" flipH="1" flipV="1">
              <a:off x="9445421" y="1883688"/>
              <a:ext cx="899292" cy="6160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8" name="Conector recto de flecha 597"/>
            <p:cNvCxnSpPr/>
            <p:nvPr/>
          </p:nvCxnSpPr>
          <p:spPr>
            <a:xfrm rot="5400000" flipV="1">
              <a:off x="9669770" y="1658087"/>
              <a:ext cx="450594" cy="6160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0" name="Conector recto de flecha 599"/>
            <p:cNvCxnSpPr/>
            <p:nvPr/>
          </p:nvCxnSpPr>
          <p:spPr>
            <a:xfrm rot="5400000" flipH="1" flipV="1">
              <a:off x="9670092" y="2108359"/>
              <a:ext cx="449950" cy="6160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ector recto de flecha 131"/>
            <p:cNvCxnSpPr>
              <a:stCxn id="531" idx="6"/>
              <a:endCxn id="537" idx="2"/>
            </p:cNvCxnSpPr>
            <p:nvPr/>
          </p:nvCxnSpPr>
          <p:spPr>
            <a:xfrm flipV="1">
              <a:off x="7681891" y="1291458"/>
              <a:ext cx="609843" cy="1577724"/>
            </a:xfrm>
            <a:prstGeom prst="straightConnector1">
              <a:avLst/>
            </a:prstGeom>
            <a:ln w="25400">
              <a:solidFill>
                <a:schemeClr val="accent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ector recto de flecha 134"/>
            <p:cNvCxnSpPr>
              <a:stCxn id="530" idx="6"/>
              <a:endCxn id="537" idx="2"/>
            </p:cNvCxnSpPr>
            <p:nvPr/>
          </p:nvCxnSpPr>
          <p:spPr>
            <a:xfrm flipV="1">
              <a:off x="7681891" y="1291458"/>
              <a:ext cx="609843" cy="1129633"/>
            </a:xfrm>
            <a:prstGeom prst="straightConnector1">
              <a:avLst/>
            </a:prstGeom>
            <a:ln w="25400">
              <a:solidFill>
                <a:schemeClr val="accent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ector recto de flecha 137"/>
            <p:cNvCxnSpPr>
              <a:stCxn id="529" idx="6"/>
              <a:endCxn id="537" idx="2"/>
            </p:cNvCxnSpPr>
            <p:nvPr/>
          </p:nvCxnSpPr>
          <p:spPr>
            <a:xfrm flipV="1">
              <a:off x="7681892" y="1291458"/>
              <a:ext cx="609842" cy="682793"/>
            </a:xfrm>
            <a:prstGeom prst="straightConnector1">
              <a:avLst/>
            </a:prstGeom>
            <a:ln w="25400">
              <a:solidFill>
                <a:schemeClr val="accent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ector recto de flecha 140"/>
            <p:cNvCxnSpPr>
              <a:stCxn id="528" idx="6"/>
              <a:endCxn id="537" idx="2"/>
            </p:cNvCxnSpPr>
            <p:nvPr/>
          </p:nvCxnSpPr>
          <p:spPr>
            <a:xfrm flipV="1">
              <a:off x="7681891" y="1291458"/>
              <a:ext cx="609843" cy="233147"/>
            </a:xfrm>
            <a:prstGeom prst="straightConnector1">
              <a:avLst/>
            </a:prstGeom>
            <a:ln w="25400">
              <a:solidFill>
                <a:schemeClr val="accent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ector recto de flecha 143"/>
            <p:cNvCxnSpPr>
              <a:stCxn id="527" idx="6"/>
              <a:endCxn id="537" idx="2"/>
            </p:cNvCxnSpPr>
            <p:nvPr/>
          </p:nvCxnSpPr>
          <p:spPr>
            <a:xfrm>
              <a:off x="7681891" y="1073706"/>
              <a:ext cx="609843" cy="217752"/>
            </a:xfrm>
            <a:prstGeom prst="straightConnector1">
              <a:avLst/>
            </a:prstGeom>
            <a:ln w="25400">
              <a:solidFill>
                <a:schemeClr val="accent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cto de flecha 147"/>
            <p:cNvCxnSpPr>
              <a:stCxn id="537" idx="6"/>
              <a:endCxn id="549" idx="2"/>
            </p:cNvCxnSpPr>
            <p:nvPr/>
          </p:nvCxnSpPr>
          <p:spPr>
            <a:xfrm>
              <a:off x="8634473" y="1291458"/>
              <a:ext cx="609845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ector recto de flecha 150"/>
            <p:cNvCxnSpPr>
              <a:stCxn id="537" idx="6"/>
              <a:endCxn id="546" idx="2"/>
            </p:cNvCxnSpPr>
            <p:nvPr/>
          </p:nvCxnSpPr>
          <p:spPr>
            <a:xfrm>
              <a:off x="8634473" y="1291458"/>
              <a:ext cx="609845" cy="449341"/>
            </a:xfrm>
            <a:prstGeom prst="straightConnector1">
              <a:avLst/>
            </a:prstGeom>
            <a:ln w="25400">
              <a:solidFill>
                <a:schemeClr val="accent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ector recto de flecha 153"/>
            <p:cNvCxnSpPr>
              <a:stCxn id="537" idx="6"/>
              <a:endCxn id="551" idx="2"/>
            </p:cNvCxnSpPr>
            <p:nvPr/>
          </p:nvCxnSpPr>
          <p:spPr>
            <a:xfrm>
              <a:off x="8634473" y="1291458"/>
              <a:ext cx="609845" cy="900240"/>
            </a:xfrm>
            <a:prstGeom prst="straightConnector1">
              <a:avLst/>
            </a:prstGeom>
            <a:ln w="25400">
              <a:solidFill>
                <a:schemeClr val="accent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ector recto de flecha 156"/>
            <p:cNvCxnSpPr>
              <a:stCxn id="537" idx="6"/>
              <a:endCxn id="548" idx="2"/>
            </p:cNvCxnSpPr>
            <p:nvPr/>
          </p:nvCxnSpPr>
          <p:spPr>
            <a:xfrm>
              <a:off x="8634473" y="1291458"/>
              <a:ext cx="609846" cy="1349886"/>
            </a:xfrm>
            <a:prstGeom prst="straightConnector1">
              <a:avLst/>
            </a:prstGeom>
            <a:ln w="25400">
              <a:solidFill>
                <a:schemeClr val="accent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Marcador de texto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4952640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Feedforward Neural Networks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ca-ES" dirty="0" err="1"/>
              <a:t>Early</a:t>
            </a:r>
            <a:r>
              <a:rPr lang="ca-ES" dirty="0"/>
              <a:t> </a:t>
            </a:r>
            <a:r>
              <a:rPr lang="ca-ES" dirty="0" err="1"/>
              <a:t>Stopping</a:t>
            </a:r>
            <a:endParaRPr lang="en-GB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Epochs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Batches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and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Steps</a:t>
            </a:r>
            <a:endParaRPr lang="en-U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Activation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functions</a:t>
            </a:r>
            <a:endParaRPr lang="ca-ES" b="0" dirty="0">
              <a:solidFill>
                <a:schemeClr val="tx1"/>
              </a:solidFill>
              <a:cs typeface="Arial"/>
            </a:endParaRPr>
          </a:p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learning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rate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Other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optimization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methods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/>
              <a:t>Regularization</a:t>
            </a:r>
            <a:endParaRPr lang="ca-ES" dirty="0"/>
          </a:p>
          <a:p>
            <a:r>
              <a:rPr lang="ca-ES" dirty="0" err="1">
                <a:solidFill>
                  <a:schemeClr val="tx1"/>
                </a:solidFill>
              </a:rPr>
              <a:t>Normalizing</a:t>
            </a:r>
            <a:r>
              <a:rPr lang="ca-ES" dirty="0">
                <a:solidFill>
                  <a:schemeClr val="tx1"/>
                </a:solidFill>
              </a:rPr>
              <a:t> inputs</a:t>
            </a:r>
          </a:p>
          <a:p>
            <a:r>
              <a:rPr lang="ca-ES" dirty="0" err="1">
                <a:solidFill>
                  <a:schemeClr val="tx1"/>
                </a:solidFill>
              </a:rPr>
              <a:t>Vanishing</a:t>
            </a:r>
            <a:r>
              <a:rPr lang="ca-ES" dirty="0">
                <a:solidFill>
                  <a:schemeClr val="tx1"/>
                </a:solidFill>
              </a:rPr>
              <a:t>/</a:t>
            </a:r>
            <a:r>
              <a:rPr lang="ca-ES" dirty="0" err="1">
                <a:solidFill>
                  <a:schemeClr val="tx1"/>
                </a:solidFill>
              </a:rPr>
              <a:t>Exploding</a:t>
            </a:r>
            <a:r>
              <a:rPr lang="ca-ES" dirty="0">
                <a:solidFill>
                  <a:schemeClr val="tx1"/>
                </a:solidFill>
              </a:rPr>
              <a:t> Gradients</a:t>
            </a:r>
          </a:p>
          <a:p>
            <a:r>
              <a:rPr lang="ca-ES" dirty="0" err="1">
                <a:solidFill>
                  <a:schemeClr val="tx1"/>
                </a:solidFill>
              </a:rPr>
              <a:t>Weights</a:t>
            </a:r>
            <a:r>
              <a:rPr lang="ca-ES" dirty="0">
                <a:solidFill>
                  <a:schemeClr val="tx1"/>
                </a:solidFill>
              </a:rPr>
              <a:t> </a:t>
            </a:r>
            <a:r>
              <a:rPr lang="ca-ES" dirty="0" err="1">
                <a:solidFill>
                  <a:schemeClr val="tx1"/>
                </a:solidFill>
              </a:rPr>
              <a:t>initialization</a:t>
            </a:r>
            <a:endParaRPr lang="ca-ES" dirty="0">
              <a:solidFill>
                <a:schemeClr val="tx1"/>
              </a:solidFill>
            </a:endParaRPr>
          </a:p>
          <a:p>
            <a:endParaRPr lang="en-GB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894" y="1520888"/>
            <a:ext cx="6374926" cy="3996643"/>
          </a:xfrm>
          <a:prstGeom prst="rect">
            <a:avLst/>
          </a:prstGeom>
        </p:spPr>
      </p:pic>
      <p:sp>
        <p:nvSpPr>
          <p:cNvPr id="8" name="Marcador de texto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117928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Imagen 40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894" y="1520888"/>
            <a:ext cx="6374926" cy="3996643"/>
          </a:xfrm>
          <a:prstGeom prst="rect">
            <a:avLst/>
          </a:prstGeom>
        </p:spPr>
      </p:pic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Feedforward Neural Networks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ca-ES" dirty="0" err="1"/>
              <a:t>Early</a:t>
            </a:r>
            <a:r>
              <a:rPr lang="ca-ES" dirty="0"/>
              <a:t> </a:t>
            </a:r>
            <a:r>
              <a:rPr lang="ca-ES" dirty="0" err="1"/>
              <a:t>Stopping</a:t>
            </a:r>
            <a:endParaRPr lang="en-GB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Epochs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Batches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and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Steps</a:t>
            </a:r>
            <a:endParaRPr lang="en-U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Activation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functions</a:t>
            </a:r>
            <a:endParaRPr lang="ca-ES" b="0" dirty="0">
              <a:solidFill>
                <a:schemeClr val="tx1"/>
              </a:solidFill>
              <a:cs typeface="Arial"/>
            </a:endParaRPr>
          </a:p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learning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rate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Other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optimization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methods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/>
              <a:t>Regularization</a:t>
            </a:r>
            <a:endParaRPr lang="ca-ES" dirty="0"/>
          </a:p>
          <a:p>
            <a:r>
              <a:rPr lang="ca-ES" dirty="0" err="1">
                <a:solidFill>
                  <a:schemeClr val="tx1"/>
                </a:solidFill>
              </a:rPr>
              <a:t>Normalizing</a:t>
            </a:r>
            <a:r>
              <a:rPr lang="ca-ES" dirty="0">
                <a:solidFill>
                  <a:schemeClr val="tx1"/>
                </a:solidFill>
              </a:rPr>
              <a:t> inputs</a:t>
            </a:r>
          </a:p>
          <a:p>
            <a:r>
              <a:rPr lang="ca-ES" dirty="0" err="1">
                <a:solidFill>
                  <a:schemeClr val="tx1"/>
                </a:solidFill>
              </a:rPr>
              <a:t>Vanishing</a:t>
            </a:r>
            <a:r>
              <a:rPr lang="ca-ES" dirty="0">
                <a:solidFill>
                  <a:schemeClr val="tx1"/>
                </a:solidFill>
              </a:rPr>
              <a:t>/</a:t>
            </a:r>
            <a:r>
              <a:rPr lang="ca-ES" dirty="0" err="1">
                <a:solidFill>
                  <a:schemeClr val="tx1"/>
                </a:solidFill>
              </a:rPr>
              <a:t>Exploding</a:t>
            </a:r>
            <a:r>
              <a:rPr lang="ca-ES" dirty="0">
                <a:solidFill>
                  <a:schemeClr val="tx1"/>
                </a:solidFill>
              </a:rPr>
              <a:t> Gradients</a:t>
            </a:r>
          </a:p>
          <a:p>
            <a:r>
              <a:rPr lang="ca-ES" dirty="0" err="1">
                <a:solidFill>
                  <a:schemeClr val="tx1"/>
                </a:solidFill>
              </a:rPr>
              <a:t>Weights</a:t>
            </a:r>
            <a:r>
              <a:rPr lang="ca-ES" dirty="0">
                <a:solidFill>
                  <a:schemeClr val="tx1"/>
                </a:solidFill>
              </a:rPr>
              <a:t> </a:t>
            </a:r>
            <a:r>
              <a:rPr lang="ca-ES" dirty="0" err="1">
                <a:solidFill>
                  <a:schemeClr val="tx1"/>
                </a:solidFill>
              </a:rPr>
              <a:t>initialization</a:t>
            </a:r>
            <a:endParaRPr lang="ca-ES" dirty="0">
              <a:solidFill>
                <a:schemeClr val="tx1"/>
              </a:solidFill>
            </a:endParaRPr>
          </a:p>
          <a:p>
            <a:endParaRPr lang="en-GB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Imagen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385" y="5947500"/>
            <a:ext cx="251495" cy="178333"/>
          </a:xfrm>
          <a:prstGeom prst="rect">
            <a:avLst/>
          </a:prstGeom>
        </p:spPr>
      </p:pic>
      <p:cxnSp>
        <p:nvCxnSpPr>
          <p:cNvPr id="409" name="Conector recto de flecha 408"/>
          <p:cNvCxnSpPr/>
          <p:nvPr/>
        </p:nvCxnSpPr>
        <p:spPr>
          <a:xfrm flipV="1">
            <a:off x="6327133" y="4202723"/>
            <a:ext cx="0" cy="1617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1" name="Imagen 4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312" y="5947500"/>
            <a:ext cx="348883" cy="247390"/>
          </a:xfrm>
          <a:prstGeom prst="rect">
            <a:avLst/>
          </a:prstGeom>
        </p:spPr>
      </p:pic>
      <p:cxnSp>
        <p:nvCxnSpPr>
          <p:cNvPr id="412" name="Conector recto de flecha 411"/>
          <p:cNvCxnSpPr/>
          <p:nvPr/>
        </p:nvCxnSpPr>
        <p:spPr>
          <a:xfrm flipV="1">
            <a:off x="7048754" y="4686300"/>
            <a:ext cx="0" cy="11342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5" name="Imagen 4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38" y="5947500"/>
            <a:ext cx="125747" cy="89166"/>
          </a:xfrm>
          <a:prstGeom prst="rect">
            <a:avLst/>
          </a:prstGeom>
        </p:spPr>
      </p:pic>
      <p:cxnSp>
        <p:nvCxnSpPr>
          <p:cNvPr id="416" name="Conector recto de flecha 415"/>
          <p:cNvCxnSpPr/>
          <p:nvPr/>
        </p:nvCxnSpPr>
        <p:spPr>
          <a:xfrm flipV="1">
            <a:off x="5605512" y="2488223"/>
            <a:ext cx="0" cy="33322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9" name="Imagen 4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717" y="5947500"/>
            <a:ext cx="445316" cy="315770"/>
          </a:xfrm>
          <a:prstGeom prst="rect">
            <a:avLst/>
          </a:prstGeom>
        </p:spPr>
      </p:pic>
      <p:cxnSp>
        <p:nvCxnSpPr>
          <p:cNvPr id="420" name="Conector recto de flecha 419"/>
          <p:cNvCxnSpPr/>
          <p:nvPr/>
        </p:nvCxnSpPr>
        <p:spPr>
          <a:xfrm flipV="1">
            <a:off x="7770375" y="4818185"/>
            <a:ext cx="0" cy="1002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3" name="Imagen 42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16" y="5947500"/>
            <a:ext cx="589672" cy="418131"/>
          </a:xfrm>
          <a:prstGeom prst="rect">
            <a:avLst/>
          </a:prstGeom>
        </p:spPr>
      </p:pic>
      <p:cxnSp>
        <p:nvCxnSpPr>
          <p:cNvPr id="424" name="Conector recto de flecha 423"/>
          <p:cNvCxnSpPr/>
          <p:nvPr/>
        </p:nvCxnSpPr>
        <p:spPr>
          <a:xfrm flipV="1">
            <a:off x="8491996" y="4879731"/>
            <a:ext cx="0" cy="9407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5" name="Imagen 42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958" y="5947500"/>
            <a:ext cx="742432" cy="526452"/>
          </a:xfrm>
          <a:prstGeom prst="rect">
            <a:avLst/>
          </a:prstGeom>
        </p:spPr>
      </p:pic>
      <p:cxnSp>
        <p:nvCxnSpPr>
          <p:cNvPr id="426" name="Conector recto de flecha 425"/>
          <p:cNvCxnSpPr/>
          <p:nvPr/>
        </p:nvCxnSpPr>
        <p:spPr>
          <a:xfrm flipV="1">
            <a:off x="9213617" y="4941277"/>
            <a:ext cx="0" cy="8792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162462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Feedforward Neural Networks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ca-ES" dirty="0" err="1"/>
              <a:t>Early</a:t>
            </a:r>
            <a:r>
              <a:rPr lang="ca-ES" dirty="0"/>
              <a:t> </a:t>
            </a:r>
            <a:r>
              <a:rPr lang="ca-ES" dirty="0" err="1"/>
              <a:t>Stopping</a:t>
            </a:r>
            <a:endParaRPr lang="en-GB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Epochs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Batches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and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Steps</a:t>
            </a:r>
            <a:endParaRPr lang="en-U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Activation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functions</a:t>
            </a:r>
            <a:endParaRPr lang="ca-ES" b="0" dirty="0">
              <a:solidFill>
                <a:schemeClr val="tx1"/>
              </a:solidFill>
              <a:cs typeface="Arial"/>
            </a:endParaRPr>
          </a:p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learning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rate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Other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optimization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methods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/>
              <a:t>Regularization</a:t>
            </a:r>
            <a:endParaRPr lang="ca-ES" dirty="0"/>
          </a:p>
          <a:p>
            <a:r>
              <a:rPr lang="ca-ES" dirty="0" err="1">
                <a:solidFill>
                  <a:schemeClr val="tx1"/>
                </a:solidFill>
              </a:rPr>
              <a:t>Normalizing</a:t>
            </a:r>
            <a:r>
              <a:rPr lang="ca-ES" dirty="0">
                <a:solidFill>
                  <a:schemeClr val="tx1"/>
                </a:solidFill>
              </a:rPr>
              <a:t> inputs</a:t>
            </a:r>
          </a:p>
          <a:p>
            <a:r>
              <a:rPr lang="ca-ES" dirty="0" err="1">
                <a:solidFill>
                  <a:schemeClr val="tx1"/>
                </a:solidFill>
              </a:rPr>
              <a:t>Vanishing</a:t>
            </a:r>
            <a:r>
              <a:rPr lang="ca-ES" dirty="0">
                <a:solidFill>
                  <a:schemeClr val="tx1"/>
                </a:solidFill>
              </a:rPr>
              <a:t>/</a:t>
            </a:r>
            <a:r>
              <a:rPr lang="ca-ES" dirty="0" err="1">
                <a:solidFill>
                  <a:schemeClr val="tx1"/>
                </a:solidFill>
              </a:rPr>
              <a:t>Exploding</a:t>
            </a:r>
            <a:r>
              <a:rPr lang="ca-ES" dirty="0">
                <a:solidFill>
                  <a:schemeClr val="tx1"/>
                </a:solidFill>
              </a:rPr>
              <a:t> Gradients</a:t>
            </a:r>
          </a:p>
          <a:p>
            <a:r>
              <a:rPr lang="ca-ES" dirty="0" err="1">
                <a:solidFill>
                  <a:schemeClr val="tx1"/>
                </a:solidFill>
              </a:rPr>
              <a:t>Weights</a:t>
            </a:r>
            <a:r>
              <a:rPr lang="ca-ES" dirty="0">
                <a:solidFill>
                  <a:schemeClr val="tx1"/>
                </a:solidFill>
              </a:rPr>
              <a:t> </a:t>
            </a:r>
            <a:r>
              <a:rPr lang="ca-ES" dirty="0" err="1">
                <a:solidFill>
                  <a:schemeClr val="tx1"/>
                </a:solidFill>
              </a:rPr>
              <a:t>initialization</a:t>
            </a:r>
            <a:endParaRPr lang="ca-ES" dirty="0">
              <a:solidFill>
                <a:schemeClr val="tx1"/>
              </a:solidFill>
            </a:endParaRPr>
          </a:p>
          <a:p>
            <a:endParaRPr lang="en-GB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Imagen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511" y="4765168"/>
            <a:ext cx="6438274" cy="937391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4463141" y="4054431"/>
            <a:ext cx="5800531" cy="4119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2000" dirty="0" err="1">
                <a:solidFill>
                  <a:schemeClr val="tx1"/>
                </a:solidFill>
              </a:rPr>
              <a:t>What</a:t>
            </a:r>
            <a:r>
              <a:rPr lang="ca-ES" sz="2000" dirty="0">
                <a:solidFill>
                  <a:schemeClr val="tx1"/>
                </a:solidFill>
              </a:rPr>
              <a:t> </a:t>
            </a:r>
            <a:r>
              <a:rPr lang="ca-ES" sz="2000" b="1" dirty="0" err="1">
                <a:solidFill>
                  <a:schemeClr val="tx2"/>
                </a:solidFill>
              </a:rPr>
              <a:t>complexity</a:t>
            </a:r>
            <a:r>
              <a:rPr lang="ca-ES" sz="2000" dirty="0">
                <a:solidFill>
                  <a:schemeClr val="tx1"/>
                </a:solidFill>
              </a:rPr>
              <a:t> </a:t>
            </a:r>
            <a:r>
              <a:rPr lang="ca-ES" sz="2000" dirty="0" err="1">
                <a:solidFill>
                  <a:schemeClr val="tx1"/>
                </a:solidFill>
              </a:rPr>
              <a:t>does</a:t>
            </a:r>
            <a:r>
              <a:rPr lang="ca-ES" sz="2000" dirty="0">
                <a:solidFill>
                  <a:schemeClr val="tx1"/>
                </a:solidFill>
              </a:rPr>
              <a:t> </a:t>
            </a:r>
            <a:r>
              <a:rPr lang="ca-ES" sz="2000" dirty="0" err="1">
                <a:solidFill>
                  <a:schemeClr val="tx1"/>
                </a:solidFill>
              </a:rPr>
              <a:t>this</a:t>
            </a:r>
            <a:r>
              <a:rPr lang="ca-ES" sz="2000" dirty="0">
                <a:solidFill>
                  <a:schemeClr val="tx1"/>
                </a:solidFill>
              </a:rPr>
              <a:t> </a:t>
            </a:r>
            <a:r>
              <a:rPr lang="ca-ES" sz="2000" dirty="0" err="1">
                <a:solidFill>
                  <a:schemeClr val="tx1"/>
                </a:solidFill>
              </a:rPr>
              <a:t>method</a:t>
            </a:r>
            <a:r>
              <a:rPr lang="ca-ES" sz="2000" dirty="0">
                <a:solidFill>
                  <a:schemeClr val="tx1"/>
                </a:solidFill>
              </a:rPr>
              <a:t> </a:t>
            </a:r>
            <a:r>
              <a:rPr lang="ca-ES" sz="2000" dirty="0" err="1">
                <a:solidFill>
                  <a:schemeClr val="tx1"/>
                </a:solidFill>
              </a:rPr>
              <a:t>use</a:t>
            </a:r>
            <a:r>
              <a:rPr lang="ca-ES" sz="2000" dirty="0">
                <a:solidFill>
                  <a:schemeClr val="tx1"/>
                </a:solidFill>
              </a:rPr>
              <a:t>?</a:t>
            </a:r>
            <a:endParaRPr lang="en-GB" sz="2000" dirty="0">
              <a:solidFill>
                <a:schemeClr val="tx1"/>
              </a:solidFill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4718388" y="1229537"/>
            <a:ext cx="6374926" cy="2375175"/>
            <a:chOff x="4587468" y="3465730"/>
            <a:chExt cx="6374926" cy="2375175"/>
          </a:xfrm>
        </p:grpSpPr>
        <p:pic>
          <p:nvPicPr>
            <p:cNvPr id="13" name="Imagen 12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501"/>
            <a:stretch/>
          </p:blipFill>
          <p:spPr>
            <a:xfrm>
              <a:off x="4587468" y="3465730"/>
              <a:ext cx="6374926" cy="1418754"/>
            </a:xfrm>
            <a:prstGeom prst="rect">
              <a:avLst/>
            </a:prstGeom>
          </p:spPr>
        </p:pic>
        <p:pic>
          <p:nvPicPr>
            <p:cNvPr id="14" name="Imagen 1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7959" y="5314453"/>
              <a:ext cx="251495" cy="178333"/>
            </a:xfrm>
            <a:prstGeom prst="rect">
              <a:avLst/>
            </a:prstGeom>
          </p:spPr>
        </p:pic>
        <p:cxnSp>
          <p:nvCxnSpPr>
            <p:cNvPr id="15" name="Conector recto de flecha 14"/>
            <p:cNvCxnSpPr/>
            <p:nvPr/>
          </p:nvCxnSpPr>
          <p:spPr>
            <a:xfrm flipV="1">
              <a:off x="6293707" y="3569676"/>
              <a:ext cx="0" cy="16177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Imagen 15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0886" y="5314453"/>
              <a:ext cx="348883" cy="247390"/>
            </a:xfrm>
            <a:prstGeom prst="rect">
              <a:avLst/>
            </a:prstGeom>
          </p:spPr>
        </p:pic>
        <p:cxnSp>
          <p:nvCxnSpPr>
            <p:cNvPr id="17" name="Conector recto de flecha 16"/>
            <p:cNvCxnSpPr/>
            <p:nvPr/>
          </p:nvCxnSpPr>
          <p:spPr>
            <a:xfrm flipV="1">
              <a:off x="7015328" y="4053253"/>
              <a:ext cx="0" cy="11342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Imagen 1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9212" y="5314453"/>
              <a:ext cx="125747" cy="89166"/>
            </a:xfrm>
            <a:prstGeom prst="rect">
              <a:avLst/>
            </a:prstGeom>
          </p:spPr>
        </p:pic>
        <p:cxnSp>
          <p:nvCxnSpPr>
            <p:cNvPr id="19" name="Conector recto de flecha 18"/>
            <p:cNvCxnSpPr/>
            <p:nvPr/>
          </p:nvCxnSpPr>
          <p:spPr>
            <a:xfrm flipH="1" flipV="1">
              <a:off x="5572085" y="3465730"/>
              <a:ext cx="2" cy="17217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n 19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4291" y="5314453"/>
              <a:ext cx="445316" cy="315770"/>
            </a:xfrm>
            <a:prstGeom prst="rect">
              <a:avLst/>
            </a:prstGeom>
            <a:solidFill>
              <a:schemeClr val="accent1"/>
            </a:solidFill>
          </p:spPr>
        </p:pic>
        <p:cxnSp>
          <p:nvCxnSpPr>
            <p:cNvPr id="21" name="Conector recto de flecha 20"/>
            <p:cNvCxnSpPr/>
            <p:nvPr/>
          </p:nvCxnSpPr>
          <p:spPr>
            <a:xfrm flipV="1">
              <a:off x="7736949" y="4185138"/>
              <a:ext cx="0" cy="10023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Imagen 21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4290" y="5314453"/>
              <a:ext cx="589672" cy="418131"/>
            </a:xfrm>
            <a:prstGeom prst="rect">
              <a:avLst/>
            </a:prstGeom>
            <a:solidFill>
              <a:schemeClr val="accent1"/>
            </a:solidFill>
          </p:spPr>
        </p:pic>
        <p:cxnSp>
          <p:nvCxnSpPr>
            <p:cNvPr id="23" name="Conector recto de flecha 22"/>
            <p:cNvCxnSpPr/>
            <p:nvPr/>
          </p:nvCxnSpPr>
          <p:spPr>
            <a:xfrm flipV="1">
              <a:off x="8458570" y="4246684"/>
              <a:ext cx="0" cy="9407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Imagen 23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4532" y="5314453"/>
              <a:ext cx="742432" cy="526452"/>
            </a:xfrm>
            <a:prstGeom prst="rect">
              <a:avLst/>
            </a:prstGeom>
            <a:solidFill>
              <a:schemeClr val="accent1"/>
            </a:solidFill>
          </p:spPr>
        </p:pic>
        <p:cxnSp>
          <p:nvCxnSpPr>
            <p:cNvPr id="25" name="Conector recto de flecha 24"/>
            <p:cNvCxnSpPr/>
            <p:nvPr/>
          </p:nvCxnSpPr>
          <p:spPr>
            <a:xfrm flipV="1">
              <a:off x="9180191" y="4308230"/>
              <a:ext cx="0" cy="8792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5501701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Epochs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Batches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and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Steps</a:t>
            </a:r>
            <a:endParaRPr lang="en-U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Activation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functions</a:t>
            </a:r>
            <a:endParaRPr lang="ca-ES" b="0" dirty="0">
              <a:solidFill>
                <a:schemeClr val="tx1"/>
              </a:solidFill>
              <a:cs typeface="Arial"/>
            </a:endParaRPr>
          </a:p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learning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rate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Other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optimization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methods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</a:rPr>
              <a:t>Regularization</a:t>
            </a:r>
            <a:endParaRPr lang="ca-ES" dirty="0">
              <a:solidFill>
                <a:schemeClr val="tx1"/>
              </a:solidFill>
            </a:endParaRPr>
          </a:p>
          <a:p>
            <a:r>
              <a:rPr lang="ca-ES" dirty="0" err="1"/>
              <a:t>Normalizing</a:t>
            </a:r>
            <a:r>
              <a:rPr lang="ca-ES" dirty="0"/>
              <a:t> inputs</a:t>
            </a:r>
          </a:p>
          <a:p>
            <a:r>
              <a:rPr lang="ca-ES" dirty="0" err="1">
                <a:solidFill>
                  <a:schemeClr val="tx1"/>
                </a:solidFill>
              </a:rPr>
              <a:t>Vanishing</a:t>
            </a:r>
            <a:r>
              <a:rPr lang="ca-ES" dirty="0">
                <a:solidFill>
                  <a:schemeClr val="tx1"/>
                </a:solidFill>
              </a:rPr>
              <a:t>/</a:t>
            </a:r>
            <a:r>
              <a:rPr lang="ca-ES" dirty="0" err="1">
                <a:solidFill>
                  <a:schemeClr val="tx1"/>
                </a:solidFill>
              </a:rPr>
              <a:t>Exploding</a:t>
            </a:r>
            <a:r>
              <a:rPr lang="ca-ES" dirty="0">
                <a:solidFill>
                  <a:schemeClr val="tx1"/>
                </a:solidFill>
              </a:rPr>
              <a:t> Gradients</a:t>
            </a:r>
          </a:p>
          <a:p>
            <a:r>
              <a:rPr lang="ca-ES" dirty="0" err="1">
                <a:solidFill>
                  <a:schemeClr val="tx1"/>
                </a:solidFill>
              </a:rPr>
              <a:t>Weights</a:t>
            </a:r>
            <a:r>
              <a:rPr lang="ca-ES" dirty="0">
                <a:solidFill>
                  <a:schemeClr val="tx1"/>
                </a:solidFill>
              </a:rPr>
              <a:t> </a:t>
            </a:r>
            <a:r>
              <a:rPr lang="ca-ES" dirty="0" err="1">
                <a:solidFill>
                  <a:schemeClr val="tx1"/>
                </a:solidFill>
              </a:rPr>
              <a:t>initialization</a:t>
            </a:r>
            <a:endParaRPr lang="ca-E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Feedforward Neural Networks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  <p:cxnSp>
        <p:nvCxnSpPr>
          <p:cNvPr id="7" name="Conector recto de flecha 6"/>
          <p:cNvCxnSpPr/>
          <p:nvPr/>
        </p:nvCxnSpPr>
        <p:spPr>
          <a:xfrm flipV="1">
            <a:off x="7789985" y="940777"/>
            <a:ext cx="0" cy="42642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/>
          <p:cNvCxnSpPr/>
          <p:nvPr/>
        </p:nvCxnSpPr>
        <p:spPr>
          <a:xfrm>
            <a:off x="4730262" y="3578469"/>
            <a:ext cx="68492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523" y="779422"/>
            <a:ext cx="286552" cy="21034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571" y="3296953"/>
            <a:ext cx="292649" cy="210341"/>
          </a:xfrm>
          <a:prstGeom prst="rect">
            <a:avLst/>
          </a:prstGeom>
        </p:spPr>
      </p:pic>
      <p:sp>
        <p:nvSpPr>
          <p:cNvPr id="13" name="Elipse 12"/>
          <p:cNvSpPr/>
          <p:nvPr/>
        </p:nvSpPr>
        <p:spPr>
          <a:xfrm>
            <a:off x="8466993" y="2616340"/>
            <a:ext cx="61546" cy="615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ipse 13"/>
          <p:cNvSpPr/>
          <p:nvPr/>
        </p:nvSpPr>
        <p:spPr>
          <a:xfrm>
            <a:off x="8952037" y="2348803"/>
            <a:ext cx="61546" cy="615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ipse 14"/>
          <p:cNvSpPr/>
          <p:nvPr/>
        </p:nvSpPr>
        <p:spPr>
          <a:xfrm>
            <a:off x="8629651" y="2268625"/>
            <a:ext cx="61546" cy="615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Elipse 15"/>
          <p:cNvSpPr/>
          <p:nvPr/>
        </p:nvSpPr>
        <p:spPr>
          <a:xfrm>
            <a:off x="9479573" y="2211058"/>
            <a:ext cx="61546" cy="615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lipse 16"/>
          <p:cNvSpPr/>
          <p:nvPr/>
        </p:nvSpPr>
        <p:spPr>
          <a:xfrm>
            <a:off x="9850318" y="2310494"/>
            <a:ext cx="61546" cy="615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Elipse 17"/>
          <p:cNvSpPr/>
          <p:nvPr/>
        </p:nvSpPr>
        <p:spPr>
          <a:xfrm>
            <a:off x="8619393" y="2768740"/>
            <a:ext cx="61546" cy="615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Elipse 18"/>
          <p:cNvSpPr/>
          <p:nvPr/>
        </p:nvSpPr>
        <p:spPr>
          <a:xfrm>
            <a:off x="9199685" y="2547676"/>
            <a:ext cx="61546" cy="615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Elipse 19"/>
          <p:cNvSpPr/>
          <p:nvPr/>
        </p:nvSpPr>
        <p:spPr>
          <a:xfrm>
            <a:off x="8338040" y="2299398"/>
            <a:ext cx="61546" cy="615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Elipse 20"/>
          <p:cNvSpPr/>
          <p:nvPr/>
        </p:nvSpPr>
        <p:spPr>
          <a:xfrm>
            <a:off x="9034097" y="2623039"/>
            <a:ext cx="61546" cy="615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Elipse 21"/>
          <p:cNvSpPr/>
          <p:nvPr/>
        </p:nvSpPr>
        <p:spPr>
          <a:xfrm>
            <a:off x="9138139" y="2104293"/>
            <a:ext cx="61546" cy="615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Elipse 22"/>
          <p:cNvSpPr/>
          <p:nvPr/>
        </p:nvSpPr>
        <p:spPr>
          <a:xfrm>
            <a:off x="9476642" y="2372877"/>
            <a:ext cx="61546" cy="615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Elipse 23"/>
          <p:cNvSpPr/>
          <p:nvPr/>
        </p:nvSpPr>
        <p:spPr>
          <a:xfrm>
            <a:off x="9308123" y="2336870"/>
            <a:ext cx="61546" cy="615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Elipse 24"/>
          <p:cNvSpPr/>
          <p:nvPr/>
        </p:nvSpPr>
        <p:spPr>
          <a:xfrm>
            <a:off x="8868509" y="2629319"/>
            <a:ext cx="61546" cy="615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Elipse 25"/>
          <p:cNvSpPr/>
          <p:nvPr/>
        </p:nvSpPr>
        <p:spPr>
          <a:xfrm>
            <a:off x="8782051" y="2421025"/>
            <a:ext cx="61546" cy="615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Elipse 26"/>
          <p:cNvSpPr/>
          <p:nvPr/>
        </p:nvSpPr>
        <p:spPr>
          <a:xfrm>
            <a:off x="9637144" y="2467080"/>
            <a:ext cx="61546" cy="615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Elipse 27"/>
          <p:cNvSpPr/>
          <p:nvPr/>
        </p:nvSpPr>
        <p:spPr>
          <a:xfrm>
            <a:off x="9338896" y="2110992"/>
            <a:ext cx="61546" cy="615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Elipse 28"/>
          <p:cNvSpPr/>
          <p:nvPr/>
        </p:nvSpPr>
        <p:spPr>
          <a:xfrm>
            <a:off x="9759462" y="2131299"/>
            <a:ext cx="61546" cy="615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Elipse 29"/>
          <p:cNvSpPr/>
          <p:nvPr/>
        </p:nvSpPr>
        <p:spPr>
          <a:xfrm>
            <a:off x="8868509" y="2177144"/>
            <a:ext cx="61546" cy="615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Elipse 30"/>
          <p:cNvSpPr/>
          <p:nvPr/>
        </p:nvSpPr>
        <p:spPr>
          <a:xfrm>
            <a:off x="9252439" y="2720069"/>
            <a:ext cx="61546" cy="615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Elipse 31"/>
          <p:cNvSpPr/>
          <p:nvPr/>
        </p:nvSpPr>
        <p:spPr>
          <a:xfrm>
            <a:off x="8710247" y="2542967"/>
            <a:ext cx="61546" cy="615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Elipse 32"/>
          <p:cNvSpPr/>
          <p:nvPr/>
        </p:nvSpPr>
        <p:spPr>
          <a:xfrm>
            <a:off x="9199685" y="2547676"/>
            <a:ext cx="61546" cy="615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Elipse 33"/>
          <p:cNvSpPr/>
          <p:nvPr/>
        </p:nvSpPr>
        <p:spPr>
          <a:xfrm>
            <a:off x="8782051" y="2421025"/>
            <a:ext cx="61546" cy="615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Elipse 34"/>
          <p:cNvSpPr/>
          <p:nvPr/>
        </p:nvSpPr>
        <p:spPr>
          <a:xfrm>
            <a:off x="9138139" y="2104293"/>
            <a:ext cx="61546" cy="615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Elipse 35"/>
          <p:cNvSpPr/>
          <p:nvPr/>
        </p:nvSpPr>
        <p:spPr>
          <a:xfrm>
            <a:off x="9020909" y="2781719"/>
            <a:ext cx="61546" cy="615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Elipse 36"/>
          <p:cNvSpPr/>
          <p:nvPr/>
        </p:nvSpPr>
        <p:spPr>
          <a:xfrm>
            <a:off x="9415096" y="2542967"/>
            <a:ext cx="61546" cy="615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Elipse 37"/>
          <p:cNvSpPr/>
          <p:nvPr/>
        </p:nvSpPr>
        <p:spPr>
          <a:xfrm>
            <a:off x="9164516" y="2211058"/>
            <a:ext cx="61546" cy="615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Elipse 38"/>
          <p:cNvSpPr/>
          <p:nvPr/>
        </p:nvSpPr>
        <p:spPr>
          <a:xfrm>
            <a:off x="9261231" y="2141765"/>
            <a:ext cx="61546" cy="615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Elipse 39"/>
          <p:cNvSpPr/>
          <p:nvPr/>
        </p:nvSpPr>
        <p:spPr>
          <a:xfrm>
            <a:off x="9853253" y="2542967"/>
            <a:ext cx="61546" cy="615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Elipse 40"/>
          <p:cNvSpPr/>
          <p:nvPr/>
        </p:nvSpPr>
        <p:spPr>
          <a:xfrm>
            <a:off x="9645246" y="2222570"/>
            <a:ext cx="61546" cy="615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Elipse 41"/>
          <p:cNvSpPr/>
          <p:nvPr/>
        </p:nvSpPr>
        <p:spPr>
          <a:xfrm>
            <a:off x="10152185" y="2228850"/>
            <a:ext cx="61546" cy="615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Elipse 42"/>
          <p:cNvSpPr/>
          <p:nvPr/>
        </p:nvSpPr>
        <p:spPr>
          <a:xfrm>
            <a:off x="9708173" y="2585567"/>
            <a:ext cx="61546" cy="615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Elipse 43"/>
          <p:cNvSpPr/>
          <p:nvPr/>
        </p:nvSpPr>
        <p:spPr>
          <a:xfrm>
            <a:off x="10152185" y="2467080"/>
            <a:ext cx="61546" cy="615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Elipse 44"/>
          <p:cNvSpPr/>
          <p:nvPr/>
        </p:nvSpPr>
        <p:spPr>
          <a:xfrm>
            <a:off x="9789544" y="2619480"/>
            <a:ext cx="61546" cy="615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Elipse 45"/>
          <p:cNvSpPr/>
          <p:nvPr/>
        </p:nvSpPr>
        <p:spPr>
          <a:xfrm>
            <a:off x="10018837" y="2371202"/>
            <a:ext cx="61546" cy="615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Elipse 46"/>
          <p:cNvSpPr/>
          <p:nvPr/>
        </p:nvSpPr>
        <p:spPr>
          <a:xfrm>
            <a:off x="10531640" y="2309343"/>
            <a:ext cx="61546" cy="615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Elipse 47"/>
          <p:cNvSpPr/>
          <p:nvPr/>
        </p:nvSpPr>
        <p:spPr>
          <a:xfrm>
            <a:off x="10355794" y="2270091"/>
            <a:ext cx="61546" cy="615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0" name="Imagen 4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259" y="5599322"/>
            <a:ext cx="1112675" cy="45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8431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Epochs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Batches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and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Steps</a:t>
            </a:r>
            <a:endParaRPr lang="en-U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Activation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functions</a:t>
            </a:r>
            <a:endParaRPr lang="ca-ES" b="0" dirty="0">
              <a:solidFill>
                <a:schemeClr val="tx1"/>
              </a:solidFill>
              <a:cs typeface="Arial"/>
            </a:endParaRPr>
          </a:p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learning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rate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Other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optimization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methods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</a:rPr>
              <a:t>Regularization</a:t>
            </a:r>
            <a:endParaRPr lang="ca-ES" dirty="0">
              <a:solidFill>
                <a:schemeClr val="tx1"/>
              </a:solidFill>
            </a:endParaRPr>
          </a:p>
          <a:p>
            <a:r>
              <a:rPr lang="ca-ES" dirty="0" err="1"/>
              <a:t>Normalizing</a:t>
            </a:r>
            <a:r>
              <a:rPr lang="ca-ES" dirty="0"/>
              <a:t> inputs</a:t>
            </a:r>
          </a:p>
          <a:p>
            <a:r>
              <a:rPr lang="ca-ES" dirty="0" err="1">
                <a:solidFill>
                  <a:schemeClr val="tx1"/>
                </a:solidFill>
              </a:rPr>
              <a:t>Vanishing</a:t>
            </a:r>
            <a:r>
              <a:rPr lang="ca-ES" dirty="0">
                <a:solidFill>
                  <a:schemeClr val="tx1"/>
                </a:solidFill>
              </a:rPr>
              <a:t>/</a:t>
            </a:r>
            <a:r>
              <a:rPr lang="ca-ES" dirty="0" err="1">
                <a:solidFill>
                  <a:schemeClr val="tx1"/>
                </a:solidFill>
              </a:rPr>
              <a:t>Exploding</a:t>
            </a:r>
            <a:r>
              <a:rPr lang="ca-ES" dirty="0">
                <a:solidFill>
                  <a:schemeClr val="tx1"/>
                </a:solidFill>
              </a:rPr>
              <a:t> Gradients</a:t>
            </a:r>
          </a:p>
          <a:p>
            <a:r>
              <a:rPr lang="ca-ES" dirty="0" err="1">
                <a:solidFill>
                  <a:schemeClr val="tx1"/>
                </a:solidFill>
              </a:rPr>
              <a:t>Weights</a:t>
            </a:r>
            <a:r>
              <a:rPr lang="ca-ES" dirty="0">
                <a:solidFill>
                  <a:schemeClr val="tx1"/>
                </a:solidFill>
              </a:rPr>
              <a:t> </a:t>
            </a:r>
            <a:r>
              <a:rPr lang="ca-ES" dirty="0" err="1">
                <a:solidFill>
                  <a:schemeClr val="tx1"/>
                </a:solidFill>
              </a:rPr>
              <a:t>initialization</a:t>
            </a:r>
            <a:endParaRPr lang="ca-E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Feedforward Neural Networks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  <p:cxnSp>
        <p:nvCxnSpPr>
          <p:cNvPr id="7" name="Conector recto de flecha 6"/>
          <p:cNvCxnSpPr/>
          <p:nvPr/>
        </p:nvCxnSpPr>
        <p:spPr>
          <a:xfrm flipV="1">
            <a:off x="7789985" y="940777"/>
            <a:ext cx="0" cy="42642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/>
          <p:cNvCxnSpPr/>
          <p:nvPr/>
        </p:nvCxnSpPr>
        <p:spPr>
          <a:xfrm>
            <a:off x="4730262" y="3578469"/>
            <a:ext cx="68492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523" y="779422"/>
            <a:ext cx="286552" cy="21034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571" y="3296953"/>
            <a:ext cx="292649" cy="210341"/>
          </a:xfrm>
          <a:prstGeom prst="rect">
            <a:avLst/>
          </a:prstGeom>
        </p:spPr>
      </p:pic>
      <p:sp>
        <p:nvSpPr>
          <p:cNvPr id="13" name="Elipse 12"/>
          <p:cNvSpPr/>
          <p:nvPr/>
        </p:nvSpPr>
        <p:spPr>
          <a:xfrm>
            <a:off x="6901960" y="3750539"/>
            <a:ext cx="61546" cy="615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ipse 13"/>
          <p:cNvSpPr/>
          <p:nvPr/>
        </p:nvSpPr>
        <p:spPr>
          <a:xfrm>
            <a:off x="7387004" y="3483002"/>
            <a:ext cx="61546" cy="615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ipse 14"/>
          <p:cNvSpPr/>
          <p:nvPr/>
        </p:nvSpPr>
        <p:spPr>
          <a:xfrm>
            <a:off x="7064618" y="3402824"/>
            <a:ext cx="61546" cy="615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Elipse 15"/>
          <p:cNvSpPr/>
          <p:nvPr/>
        </p:nvSpPr>
        <p:spPr>
          <a:xfrm>
            <a:off x="7914540" y="3345257"/>
            <a:ext cx="61546" cy="615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lipse 16"/>
          <p:cNvSpPr/>
          <p:nvPr/>
        </p:nvSpPr>
        <p:spPr>
          <a:xfrm>
            <a:off x="8285285" y="3444693"/>
            <a:ext cx="61546" cy="615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Elipse 17"/>
          <p:cNvSpPr/>
          <p:nvPr/>
        </p:nvSpPr>
        <p:spPr>
          <a:xfrm>
            <a:off x="7054360" y="3902939"/>
            <a:ext cx="61546" cy="615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Elipse 18"/>
          <p:cNvSpPr/>
          <p:nvPr/>
        </p:nvSpPr>
        <p:spPr>
          <a:xfrm>
            <a:off x="7634652" y="3681875"/>
            <a:ext cx="61546" cy="615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Elipse 19"/>
          <p:cNvSpPr/>
          <p:nvPr/>
        </p:nvSpPr>
        <p:spPr>
          <a:xfrm>
            <a:off x="6773007" y="3433597"/>
            <a:ext cx="61546" cy="615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Elipse 20"/>
          <p:cNvSpPr/>
          <p:nvPr/>
        </p:nvSpPr>
        <p:spPr>
          <a:xfrm>
            <a:off x="7469064" y="3757238"/>
            <a:ext cx="61546" cy="615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Elipse 21"/>
          <p:cNvSpPr/>
          <p:nvPr/>
        </p:nvSpPr>
        <p:spPr>
          <a:xfrm>
            <a:off x="7573106" y="3238492"/>
            <a:ext cx="61546" cy="615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Elipse 22"/>
          <p:cNvSpPr/>
          <p:nvPr/>
        </p:nvSpPr>
        <p:spPr>
          <a:xfrm>
            <a:off x="7911609" y="3507076"/>
            <a:ext cx="61546" cy="615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Elipse 23"/>
          <p:cNvSpPr/>
          <p:nvPr/>
        </p:nvSpPr>
        <p:spPr>
          <a:xfrm>
            <a:off x="7743090" y="3471069"/>
            <a:ext cx="61546" cy="615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Elipse 24"/>
          <p:cNvSpPr/>
          <p:nvPr/>
        </p:nvSpPr>
        <p:spPr>
          <a:xfrm>
            <a:off x="7303476" y="3763518"/>
            <a:ext cx="61546" cy="615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Elipse 25"/>
          <p:cNvSpPr/>
          <p:nvPr/>
        </p:nvSpPr>
        <p:spPr>
          <a:xfrm>
            <a:off x="7217018" y="3555224"/>
            <a:ext cx="61546" cy="615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Elipse 26"/>
          <p:cNvSpPr/>
          <p:nvPr/>
        </p:nvSpPr>
        <p:spPr>
          <a:xfrm>
            <a:off x="8072111" y="3601279"/>
            <a:ext cx="61546" cy="615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Elipse 27"/>
          <p:cNvSpPr/>
          <p:nvPr/>
        </p:nvSpPr>
        <p:spPr>
          <a:xfrm>
            <a:off x="7773863" y="3245191"/>
            <a:ext cx="61546" cy="615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Elipse 28"/>
          <p:cNvSpPr/>
          <p:nvPr/>
        </p:nvSpPr>
        <p:spPr>
          <a:xfrm>
            <a:off x="8194429" y="3265498"/>
            <a:ext cx="61546" cy="615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Elipse 29"/>
          <p:cNvSpPr/>
          <p:nvPr/>
        </p:nvSpPr>
        <p:spPr>
          <a:xfrm>
            <a:off x="7303476" y="3311343"/>
            <a:ext cx="61546" cy="615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Elipse 30"/>
          <p:cNvSpPr/>
          <p:nvPr/>
        </p:nvSpPr>
        <p:spPr>
          <a:xfrm>
            <a:off x="7687406" y="3854268"/>
            <a:ext cx="61546" cy="615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Elipse 31"/>
          <p:cNvSpPr/>
          <p:nvPr/>
        </p:nvSpPr>
        <p:spPr>
          <a:xfrm>
            <a:off x="7145214" y="3677166"/>
            <a:ext cx="61546" cy="615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Elipse 32"/>
          <p:cNvSpPr/>
          <p:nvPr/>
        </p:nvSpPr>
        <p:spPr>
          <a:xfrm>
            <a:off x="7634652" y="3681875"/>
            <a:ext cx="61546" cy="615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Elipse 33"/>
          <p:cNvSpPr/>
          <p:nvPr/>
        </p:nvSpPr>
        <p:spPr>
          <a:xfrm>
            <a:off x="7217018" y="3555224"/>
            <a:ext cx="61546" cy="615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Elipse 34"/>
          <p:cNvSpPr/>
          <p:nvPr/>
        </p:nvSpPr>
        <p:spPr>
          <a:xfrm>
            <a:off x="7573106" y="3238492"/>
            <a:ext cx="61546" cy="615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Elipse 35"/>
          <p:cNvSpPr/>
          <p:nvPr/>
        </p:nvSpPr>
        <p:spPr>
          <a:xfrm>
            <a:off x="7455876" y="3915918"/>
            <a:ext cx="61546" cy="615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Elipse 36"/>
          <p:cNvSpPr/>
          <p:nvPr/>
        </p:nvSpPr>
        <p:spPr>
          <a:xfrm>
            <a:off x="7850063" y="3677166"/>
            <a:ext cx="61546" cy="615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Elipse 37"/>
          <p:cNvSpPr/>
          <p:nvPr/>
        </p:nvSpPr>
        <p:spPr>
          <a:xfrm>
            <a:off x="7599483" y="3345257"/>
            <a:ext cx="61546" cy="615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Elipse 38"/>
          <p:cNvSpPr/>
          <p:nvPr/>
        </p:nvSpPr>
        <p:spPr>
          <a:xfrm>
            <a:off x="7696198" y="3275964"/>
            <a:ext cx="61546" cy="615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Elipse 39"/>
          <p:cNvSpPr/>
          <p:nvPr/>
        </p:nvSpPr>
        <p:spPr>
          <a:xfrm>
            <a:off x="8288220" y="3677166"/>
            <a:ext cx="61546" cy="615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Elipse 40"/>
          <p:cNvSpPr/>
          <p:nvPr/>
        </p:nvSpPr>
        <p:spPr>
          <a:xfrm>
            <a:off x="8080213" y="3356769"/>
            <a:ext cx="61546" cy="615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Elipse 41"/>
          <p:cNvSpPr/>
          <p:nvPr/>
        </p:nvSpPr>
        <p:spPr>
          <a:xfrm>
            <a:off x="8587152" y="3363049"/>
            <a:ext cx="61546" cy="615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Elipse 42"/>
          <p:cNvSpPr/>
          <p:nvPr/>
        </p:nvSpPr>
        <p:spPr>
          <a:xfrm>
            <a:off x="8143140" y="3719766"/>
            <a:ext cx="61546" cy="615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Elipse 43"/>
          <p:cNvSpPr/>
          <p:nvPr/>
        </p:nvSpPr>
        <p:spPr>
          <a:xfrm>
            <a:off x="8587152" y="3601279"/>
            <a:ext cx="61546" cy="615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Elipse 44"/>
          <p:cNvSpPr/>
          <p:nvPr/>
        </p:nvSpPr>
        <p:spPr>
          <a:xfrm>
            <a:off x="8224511" y="3753679"/>
            <a:ext cx="61546" cy="615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Elipse 45"/>
          <p:cNvSpPr/>
          <p:nvPr/>
        </p:nvSpPr>
        <p:spPr>
          <a:xfrm>
            <a:off x="8453804" y="3505401"/>
            <a:ext cx="61546" cy="615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Elipse 46"/>
          <p:cNvSpPr/>
          <p:nvPr/>
        </p:nvSpPr>
        <p:spPr>
          <a:xfrm>
            <a:off x="8966607" y="3443542"/>
            <a:ext cx="61546" cy="615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Elipse 47"/>
          <p:cNvSpPr/>
          <p:nvPr/>
        </p:nvSpPr>
        <p:spPr>
          <a:xfrm>
            <a:off x="8790761" y="3404290"/>
            <a:ext cx="61546" cy="615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0" name="Imagen 4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259" y="5599322"/>
            <a:ext cx="1112675" cy="45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862997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Epochs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Batches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and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Steps</a:t>
            </a:r>
            <a:endParaRPr lang="en-U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Activation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functions</a:t>
            </a:r>
            <a:endParaRPr lang="ca-ES" b="0" dirty="0">
              <a:solidFill>
                <a:schemeClr val="tx1"/>
              </a:solidFill>
              <a:cs typeface="Arial"/>
            </a:endParaRPr>
          </a:p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learning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rate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Other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optimization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methods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</a:rPr>
              <a:t>Regularization</a:t>
            </a:r>
            <a:endParaRPr lang="ca-ES" dirty="0">
              <a:solidFill>
                <a:schemeClr val="tx1"/>
              </a:solidFill>
            </a:endParaRPr>
          </a:p>
          <a:p>
            <a:r>
              <a:rPr lang="ca-ES" dirty="0" err="1"/>
              <a:t>Normalizing</a:t>
            </a:r>
            <a:r>
              <a:rPr lang="ca-ES" dirty="0"/>
              <a:t> inputs</a:t>
            </a:r>
          </a:p>
          <a:p>
            <a:r>
              <a:rPr lang="ca-ES" dirty="0" err="1">
                <a:solidFill>
                  <a:schemeClr val="tx1"/>
                </a:solidFill>
              </a:rPr>
              <a:t>Vanishing</a:t>
            </a:r>
            <a:r>
              <a:rPr lang="ca-ES" dirty="0">
                <a:solidFill>
                  <a:schemeClr val="tx1"/>
                </a:solidFill>
              </a:rPr>
              <a:t>/</a:t>
            </a:r>
            <a:r>
              <a:rPr lang="ca-ES" dirty="0" err="1">
                <a:solidFill>
                  <a:schemeClr val="tx1"/>
                </a:solidFill>
              </a:rPr>
              <a:t>Exploding</a:t>
            </a:r>
            <a:r>
              <a:rPr lang="ca-ES" dirty="0">
                <a:solidFill>
                  <a:schemeClr val="tx1"/>
                </a:solidFill>
              </a:rPr>
              <a:t> Gradients</a:t>
            </a:r>
          </a:p>
          <a:p>
            <a:r>
              <a:rPr lang="ca-ES" dirty="0" err="1">
                <a:solidFill>
                  <a:schemeClr val="tx1"/>
                </a:solidFill>
              </a:rPr>
              <a:t>Weights</a:t>
            </a:r>
            <a:r>
              <a:rPr lang="ca-ES" dirty="0">
                <a:solidFill>
                  <a:schemeClr val="tx1"/>
                </a:solidFill>
              </a:rPr>
              <a:t> </a:t>
            </a:r>
            <a:r>
              <a:rPr lang="ca-ES" dirty="0" err="1">
                <a:solidFill>
                  <a:schemeClr val="tx1"/>
                </a:solidFill>
              </a:rPr>
              <a:t>initialization</a:t>
            </a:r>
            <a:endParaRPr lang="ca-E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Feedforward Neural Networks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  <p:cxnSp>
        <p:nvCxnSpPr>
          <p:cNvPr id="7" name="Conector recto de flecha 6"/>
          <p:cNvCxnSpPr/>
          <p:nvPr/>
        </p:nvCxnSpPr>
        <p:spPr>
          <a:xfrm flipV="1">
            <a:off x="7789985" y="940777"/>
            <a:ext cx="0" cy="42642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/>
          <p:cNvCxnSpPr/>
          <p:nvPr/>
        </p:nvCxnSpPr>
        <p:spPr>
          <a:xfrm>
            <a:off x="4730262" y="3578469"/>
            <a:ext cx="68492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523" y="779422"/>
            <a:ext cx="286552" cy="21034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571" y="3296953"/>
            <a:ext cx="292649" cy="210341"/>
          </a:xfrm>
          <a:prstGeom prst="rect">
            <a:avLst/>
          </a:prstGeom>
        </p:spPr>
      </p:pic>
      <p:pic>
        <p:nvPicPr>
          <p:cNvPr id="50" name="Imagen 4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259" y="5599322"/>
            <a:ext cx="1112675" cy="458787"/>
          </a:xfrm>
          <a:prstGeom prst="rect">
            <a:avLst/>
          </a:prstGeom>
        </p:spPr>
      </p:pic>
      <p:sp>
        <p:nvSpPr>
          <p:cNvPr id="13" name="Elipse 12"/>
          <p:cNvSpPr/>
          <p:nvPr/>
        </p:nvSpPr>
        <p:spPr>
          <a:xfrm>
            <a:off x="6774102" y="4044922"/>
            <a:ext cx="88333" cy="947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ipse 13"/>
          <p:cNvSpPr/>
          <p:nvPr/>
        </p:nvSpPr>
        <p:spPr>
          <a:xfrm>
            <a:off x="7340000" y="3169553"/>
            <a:ext cx="88333" cy="9477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ipse 14"/>
          <p:cNvSpPr/>
          <p:nvPr/>
        </p:nvSpPr>
        <p:spPr>
          <a:xfrm>
            <a:off x="6963874" y="2907214"/>
            <a:ext cx="88333" cy="947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Elipse 15"/>
          <p:cNvSpPr/>
          <p:nvPr/>
        </p:nvSpPr>
        <p:spPr>
          <a:xfrm>
            <a:off x="7955471" y="2718857"/>
            <a:ext cx="88333" cy="947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lipse 16"/>
          <p:cNvSpPr/>
          <p:nvPr/>
        </p:nvSpPr>
        <p:spPr>
          <a:xfrm>
            <a:off x="8388017" y="3044208"/>
            <a:ext cx="88333" cy="9477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Elipse 17"/>
          <p:cNvSpPr/>
          <p:nvPr/>
        </p:nvSpPr>
        <p:spPr>
          <a:xfrm>
            <a:off x="6951906" y="4543568"/>
            <a:ext cx="88333" cy="947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Elipse 18"/>
          <p:cNvSpPr/>
          <p:nvPr/>
        </p:nvSpPr>
        <p:spPr>
          <a:xfrm>
            <a:off x="7628928" y="3820257"/>
            <a:ext cx="88333" cy="947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Elipse 19"/>
          <p:cNvSpPr/>
          <p:nvPr/>
        </p:nvSpPr>
        <p:spPr>
          <a:xfrm>
            <a:off x="6623654" y="3007902"/>
            <a:ext cx="88333" cy="947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Elipse 20"/>
          <p:cNvSpPr/>
          <p:nvPr/>
        </p:nvSpPr>
        <p:spPr>
          <a:xfrm>
            <a:off x="7435738" y="4066841"/>
            <a:ext cx="88333" cy="9477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Elipse 21"/>
          <p:cNvSpPr/>
          <p:nvPr/>
        </p:nvSpPr>
        <p:spPr>
          <a:xfrm>
            <a:off x="7557123" y="2369527"/>
            <a:ext cx="88333" cy="947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Elipse 22"/>
          <p:cNvSpPr/>
          <p:nvPr/>
        </p:nvSpPr>
        <p:spPr>
          <a:xfrm>
            <a:off x="7952052" y="3248322"/>
            <a:ext cx="88333" cy="9477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Elipse 23"/>
          <p:cNvSpPr/>
          <p:nvPr/>
        </p:nvSpPr>
        <p:spPr>
          <a:xfrm>
            <a:off x="7755442" y="3130509"/>
            <a:ext cx="88333" cy="9477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Elipse 24"/>
          <p:cNvSpPr/>
          <p:nvPr/>
        </p:nvSpPr>
        <p:spPr>
          <a:xfrm>
            <a:off x="7242548" y="4087389"/>
            <a:ext cx="88333" cy="947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Elipse 25"/>
          <p:cNvSpPr/>
          <p:nvPr/>
        </p:nvSpPr>
        <p:spPr>
          <a:xfrm>
            <a:off x="7141678" y="3405860"/>
            <a:ext cx="88333" cy="947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Elipse 26"/>
          <p:cNvSpPr/>
          <p:nvPr/>
        </p:nvSpPr>
        <p:spPr>
          <a:xfrm>
            <a:off x="8139308" y="3556550"/>
            <a:ext cx="88333" cy="9477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Elipse 27"/>
          <p:cNvSpPr/>
          <p:nvPr/>
        </p:nvSpPr>
        <p:spPr>
          <a:xfrm>
            <a:off x="7791345" y="2391446"/>
            <a:ext cx="88333" cy="947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Elipse 28"/>
          <p:cNvSpPr/>
          <p:nvPr/>
        </p:nvSpPr>
        <p:spPr>
          <a:xfrm>
            <a:off x="8282016" y="2457889"/>
            <a:ext cx="88333" cy="947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Elipse 29"/>
          <p:cNvSpPr/>
          <p:nvPr/>
        </p:nvSpPr>
        <p:spPr>
          <a:xfrm>
            <a:off x="7242548" y="2607892"/>
            <a:ext cx="88333" cy="947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Elipse 30"/>
          <p:cNvSpPr/>
          <p:nvPr/>
        </p:nvSpPr>
        <p:spPr>
          <a:xfrm>
            <a:off x="7690476" y="4384319"/>
            <a:ext cx="88333" cy="947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Elipse 31"/>
          <p:cNvSpPr/>
          <p:nvPr/>
        </p:nvSpPr>
        <p:spPr>
          <a:xfrm>
            <a:off x="7057905" y="3804849"/>
            <a:ext cx="88333" cy="947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Elipse 32"/>
          <p:cNvSpPr/>
          <p:nvPr/>
        </p:nvSpPr>
        <p:spPr>
          <a:xfrm>
            <a:off x="7628928" y="3820257"/>
            <a:ext cx="88333" cy="9477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Elipse 33"/>
          <p:cNvSpPr/>
          <p:nvPr/>
        </p:nvSpPr>
        <p:spPr>
          <a:xfrm>
            <a:off x="7141678" y="3405860"/>
            <a:ext cx="88333" cy="9477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Elipse 34"/>
          <p:cNvSpPr/>
          <p:nvPr/>
        </p:nvSpPr>
        <p:spPr>
          <a:xfrm>
            <a:off x="7557123" y="2369527"/>
            <a:ext cx="88333" cy="947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Elipse 35"/>
          <p:cNvSpPr/>
          <p:nvPr/>
        </p:nvSpPr>
        <p:spPr>
          <a:xfrm>
            <a:off x="7420352" y="4586035"/>
            <a:ext cx="88333" cy="947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Elipse 36"/>
          <p:cNvSpPr/>
          <p:nvPr/>
        </p:nvSpPr>
        <p:spPr>
          <a:xfrm>
            <a:off x="7880247" y="3804849"/>
            <a:ext cx="88333" cy="9477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Elipse 37"/>
          <p:cNvSpPr/>
          <p:nvPr/>
        </p:nvSpPr>
        <p:spPr>
          <a:xfrm>
            <a:off x="7587897" y="2718857"/>
            <a:ext cx="88333" cy="947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Elipse 38"/>
          <p:cNvSpPr/>
          <p:nvPr/>
        </p:nvSpPr>
        <p:spPr>
          <a:xfrm>
            <a:off x="7700734" y="2492134"/>
            <a:ext cx="88333" cy="947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Elipse 39"/>
          <p:cNvSpPr/>
          <p:nvPr/>
        </p:nvSpPr>
        <p:spPr>
          <a:xfrm>
            <a:off x="8391442" y="3804849"/>
            <a:ext cx="88333" cy="9477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Elipse 40"/>
          <p:cNvSpPr/>
          <p:nvPr/>
        </p:nvSpPr>
        <p:spPr>
          <a:xfrm>
            <a:off x="8148761" y="2756524"/>
            <a:ext cx="88333" cy="947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Elipse 41"/>
          <p:cNvSpPr/>
          <p:nvPr/>
        </p:nvSpPr>
        <p:spPr>
          <a:xfrm>
            <a:off x="8740203" y="2777072"/>
            <a:ext cx="88333" cy="9477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Elipse 42"/>
          <p:cNvSpPr/>
          <p:nvPr/>
        </p:nvSpPr>
        <p:spPr>
          <a:xfrm>
            <a:off x="8222177" y="3944234"/>
            <a:ext cx="88333" cy="9477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Elipse 43"/>
          <p:cNvSpPr/>
          <p:nvPr/>
        </p:nvSpPr>
        <p:spPr>
          <a:xfrm>
            <a:off x="8740203" y="3556550"/>
            <a:ext cx="88333" cy="9477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Elipse 44"/>
          <p:cNvSpPr/>
          <p:nvPr/>
        </p:nvSpPr>
        <p:spPr>
          <a:xfrm>
            <a:off x="8317112" y="4055196"/>
            <a:ext cx="88333" cy="9477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Elipse 45"/>
          <p:cNvSpPr/>
          <p:nvPr/>
        </p:nvSpPr>
        <p:spPr>
          <a:xfrm>
            <a:off x="8584627" y="3242842"/>
            <a:ext cx="88333" cy="9477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Elipse 46"/>
          <p:cNvSpPr/>
          <p:nvPr/>
        </p:nvSpPr>
        <p:spPr>
          <a:xfrm>
            <a:off x="9182910" y="3040442"/>
            <a:ext cx="88333" cy="9477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Elipse 47"/>
          <p:cNvSpPr/>
          <p:nvPr/>
        </p:nvSpPr>
        <p:spPr>
          <a:xfrm>
            <a:off x="8977752" y="2912011"/>
            <a:ext cx="88333" cy="9477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Conector recto de flecha 10"/>
          <p:cNvCxnSpPr/>
          <p:nvPr/>
        </p:nvCxnSpPr>
        <p:spPr>
          <a:xfrm>
            <a:off x="6559062" y="4994031"/>
            <a:ext cx="2699575" cy="0"/>
          </a:xfrm>
          <a:prstGeom prst="straightConnector1">
            <a:avLst/>
          </a:prstGeom>
          <a:ln w="381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de flecha 55"/>
          <p:cNvCxnSpPr/>
          <p:nvPr/>
        </p:nvCxnSpPr>
        <p:spPr>
          <a:xfrm rot="5400000">
            <a:off x="8065619" y="3621950"/>
            <a:ext cx="2699575" cy="0"/>
          </a:xfrm>
          <a:prstGeom prst="straightConnector1">
            <a:avLst/>
          </a:prstGeom>
          <a:ln w="381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ángulo 56"/>
          <p:cNvSpPr/>
          <p:nvPr/>
        </p:nvSpPr>
        <p:spPr>
          <a:xfrm>
            <a:off x="9295787" y="2404672"/>
            <a:ext cx="1517483" cy="3733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Variance</a:t>
            </a:r>
          </a:p>
        </p:txBody>
      </p:sp>
      <p:sp>
        <p:nvSpPr>
          <p:cNvPr id="58" name="Rectángulo 57"/>
          <p:cNvSpPr/>
          <p:nvPr/>
        </p:nvSpPr>
        <p:spPr>
          <a:xfrm>
            <a:off x="7862710" y="5055671"/>
            <a:ext cx="1517483" cy="3733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Variance</a:t>
            </a:r>
          </a:p>
        </p:txBody>
      </p:sp>
    </p:spTree>
    <p:extLst>
      <p:ext uri="{BB962C8B-B14F-4D97-AF65-F5344CB8AC3E}">
        <p14:creationId xmlns:p14="http://schemas.microsoft.com/office/powerpoint/2010/main" val="2396467573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Epochs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Batches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and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Steps</a:t>
            </a:r>
            <a:endParaRPr lang="en-U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Activation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functions</a:t>
            </a:r>
            <a:endParaRPr lang="ca-ES" b="0" dirty="0">
              <a:solidFill>
                <a:schemeClr val="tx1"/>
              </a:solidFill>
              <a:cs typeface="Arial"/>
            </a:endParaRPr>
          </a:p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learning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rate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Other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optimization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methods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</a:rPr>
              <a:t>Regularization</a:t>
            </a:r>
            <a:endParaRPr lang="ca-ES" dirty="0">
              <a:solidFill>
                <a:schemeClr val="tx1"/>
              </a:solidFill>
            </a:endParaRPr>
          </a:p>
          <a:p>
            <a:r>
              <a:rPr lang="ca-ES" dirty="0" err="1"/>
              <a:t>Normalizing</a:t>
            </a:r>
            <a:r>
              <a:rPr lang="ca-ES" dirty="0"/>
              <a:t> inputs</a:t>
            </a:r>
          </a:p>
          <a:p>
            <a:r>
              <a:rPr lang="ca-ES" dirty="0" err="1">
                <a:solidFill>
                  <a:schemeClr val="tx1"/>
                </a:solidFill>
              </a:rPr>
              <a:t>Vanishing</a:t>
            </a:r>
            <a:r>
              <a:rPr lang="ca-ES" dirty="0">
                <a:solidFill>
                  <a:schemeClr val="tx1"/>
                </a:solidFill>
              </a:rPr>
              <a:t>/</a:t>
            </a:r>
            <a:r>
              <a:rPr lang="ca-ES" dirty="0" err="1">
                <a:solidFill>
                  <a:schemeClr val="tx1"/>
                </a:solidFill>
              </a:rPr>
              <a:t>Exploding</a:t>
            </a:r>
            <a:r>
              <a:rPr lang="ca-ES" dirty="0">
                <a:solidFill>
                  <a:schemeClr val="tx1"/>
                </a:solidFill>
              </a:rPr>
              <a:t> Gradients</a:t>
            </a:r>
          </a:p>
          <a:p>
            <a:r>
              <a:rPr lang="ca-ES" dirty="0" err="1">
                <a:solidFill>
                  <a:schemeClr val="tx1"/>
                </a:solidFill>
              </a:rPr>
              <a:t>Weights</a:t>
            </a:r>
            <a:r>
              <a:rPr lang="ca-ES" dirty="0">
                <a:solidFill>
                  <a:schemeClr val="tx1"/>
                </a:solidFill>
              </a:rPr>
              <a:t> </a:t>
            </a:r>
            <a:r>
              <a:rPr lang="ca-ES" dirty="0" err="1">
                <a:solidFill>
                  <a:schemeClr val="tx1"/>
                </a:solidFill>
              </a:rPr>
              <a:t>initialization</a:t>
            </a:r>
            <a:endParaRPr lang="ca-E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Feedforward Neural Networks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9" name="Rectángulo 48"/>
          <p:cNvSpPr/>
          <p:nvPr/>
        </p:nvSpPr>
        <p:spPr>
          <a:xfrm>
            <a:off x="4516017" y="283791"/>
            <a:ext cx="7459130" cy="6528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ca-ES" sz="2000" dirty="0" err="1">
                <a:solidFill>
                  <a:schemeClr val="tx1"/>
                </a:solidFill>
              </a:rPr>
              <a:t>Why</a:t>
            </a:r>
            <a:r>
              <a:rPr lang="ca-ES" sz="2000" dirty="0">
                <a:solidFill>
                  <a:schemeClr val="tx1"/>
                </a:solidFill>
              </a:rPr>
              <a:t> </a:t>
            </a:r>
            <a:r>
              <a:rPr lang="ca-ES" sz="2000" b="1" dirty="0">
                <a:solidFill>
                  <a:schemeClr val="tx2"/>
                </a:solidFill>
              </a:rPr>
              <a:t>input </a:t>
            </a:r>
            <a:r>
              <a:rPr lang="ca-ES" sz="2000" b="1" dirty="0" err="1">
                <a:solidFill>
                  <a:schemeClr val="tx2"/>
                </a:solidFill>
              </a:rPr>
              <a:t>normalization</a:t>
            </a:r>
            <a:r>
              <a:rPr lang="ca-ES" sz="2000" b="1" dirty="0">
                <a:solidFill>
                  <a:schemeClr val="tx2"/>
                </a:solidFill>
              </a:rPr>
              <a:t> </a:t>
            </a:r>
            <a:r>
              <a:rPr lang="ca-ES" sz="2000" dirty="0" err="1">
                <a:solidFill>
                  <a:schemeClr val="tx1"/>
                </a:solidFill>
              </a:rPr>
              <a:t>matters</a:t>
            </a:r>
            <a:r>
              <a:rPr lang="ca-ES" sz="2000" dirty="0">
                <a:solidFill>
                  <a:schemeClr val="tx1"/>
                </a:solidFill>
              </a:rPr>
              <a:t>?</a:t>
            </a:r>
            <a:endParaRPr lang="en-GB" sz="2000" b="1" dirty="0">
              <a:solidFill>
                <a:schemeClr val="tx1"/>
              </a:solidFill>
            </a:endParaRPr>
          </a:p>
        </p:txBody>
      </p:sp>
      <p:cxnSp>
        <p:nvCxnSpPr>
          <p:cNvPr id="53" name="Conector recto de flecha 52"/>
          <p:cNvCxnSpPr/>
          <p:nvPr/>
        </p:nvCxnSpPr>
        <p:spPr>
          <a:xfrm>
            <a:off x="4560302" y="3556965"/>
            <a:ext cx="34114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upo 86"/>
          <p:cNvGrpSpPr/>
          <p:nvPr/>
        </p:nvGrpSpPr>
        <p:grpSpPr>
          <a:xfrm>
            <a:off x="4605395" y="2599879"/>
            <a:ext cx="3449741" cy="586885"/>
            <a:chOff x="4605395" y="2599879"/>
            <a:chExt cx="3449741" cy="586885"/>
          </a:xfrm>
        </p:grpSpPr>
        <p:sp>
          <p:nvSpPr>
            <p:cNvPr id="59" name="Elipse 58"/>
            <p:cNvSpPr/>
            <p:nvPr/>
          </p:nvSpPr>
          <p:spPr>
            <a:xfrm rot="20753985">
              <a:off x="4605395" y="2599879"/>
              <a:ext cx="3449741" cy="586885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noFill/>
              </a:endParaRPr>
            </a:p>
          </p:txBody>
        </p:sp>
        <p:sp>
          <p:nvSpPr>
            <p:cNvPr id="56" name="Elipse 55"/>
            <p:cNvSpPr/>
            <p:nvPr/>
          </p:nvSpPr>
          <p:spPr>
            <a:xfrm rot="20753985">
              <a:off x="4998121" y="2666694"/>
              <a:ext cx="2664292" cy="453261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noFill/>
              </a:endParaRPr>
            </a:p>
          </p:txBody>
        </p:sp>
        <p:sp>
          <p:nvSpPr>
            <p:cNvPr id="54" name="Elipse 53"/>
            <p:cNvSpPr/>
            <p:nvPr/>
          </p:nvSpPr>
          <p:spPr>
            <a:xfrm rot="20753985">
              <a:off x="5271385" y="2715435"/>
              <a:ext cx="2118946" cy="360484"/>
            </a:xfrm>
            <a:prstGeom prst="ellipse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noFill/>
              </a:endParaRPr>
            </a:p>
          </p:txBody>
        </p:sp>
        <p:sp>
          <p:nvSpPr>
            <p:cNvPr id="57" name="Elipse 56"/>
            <p:cNvSpPr/>
            <p:nvPr/>
          </p:nvSpPr>
          <p:spPr>
            <a:xfrm rot="20753985">
              <a:off x="5547753" y="2760199"/>
              <a:ext cx="1565029" cy="266249"/>
            </a:xfrm>
            <a:prstGeom prst="ellips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noFill/>
              </a:endParaRPr>
            </a:p>
          </p:txBody>
        </p:sp>
        <p:sp>
          <p:nvSpPr>
            <p:cNvPr id="58" name="Elipse 57"/>
            <p:cNvSpPr/>
            <p:nvPr/>
          </p:nvSpPr>
          <p:spPr>
            <a:xfrm rot="20753985">
              <a:off x="5853412" y="2812198"/>
              <a:ext cx="953708" cy="162249"/>
            </a:xfrm>
            <a:prstGeom prst="ellipse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noFill/>
              </a:endParaRPr>
            </a:p>
          </p:txBody>
        </p:sp>
      </p:grpSp>
      <p:pic>
        <p:nvPicPr>
          <p:cNvPr id="78" name="Imagen 7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367" y="1229821"/>
            <a:ext cx="259116" cy="149373"/>
          </a:xfrm>
          <a:prstGeom prst="rect">
            <a:avLst/>
          </a:prstGeom>
        </p:spPr>
      </p:pic>
      <p:pic>
        <p:nvPicPr>
          <p:cNvPr id="79" name="Imagen 7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011" y="3663731"/>
            <a:ext cx="263689" cy="149373"/>
          </a:xfrm>
          <a:prstGeom prst="rect">
            <a:avLst/>
          </a:prstGeom>
        </p:spPr>
      </p:pic>
      <p:grpSp>
        <p:nvGrpSpPr>
          <p:cNvPr id="88" name="Grupo 87"/>
          <p:cNvGrpSpPr/>
          <p:nvPr/>
        </p:nvGrpSpPr>
        <p:grpSpPr>
          <a:xfrm>
            <a:off x="4471367" y="3884550"/>
            <a:ext cx="3511705" cy="2817138"/>
            <a:chOff x="8035183" y="3632912"/>
            <a:chExt cx="3511705" cy="2817138"/>
          </a:xfrm>
        </p:grpSpPr>
        <p:cxnSp>
          <p:nvCxnSpPr>
            <p:cNvPr id="63" name="Conector recto de flecha 62"/>
            <p:cNvCxnSpPr/>
            <p:nvPr/>
          </p:nvCxnSpPr>
          <p:spPr>
            <a:xfrm flipV="1">
              <a:off x="8337696" y="3632912"/>
              <a:ext cx="0" cy="26992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de flecha 63"/>
            <p:cNvCxnSpPr/>
            <p:nvPr/>
          </p:nvCxnSpPr>
          <p:spPr>
            <a:xfrm>
              <a:off x="8135473" y="6191474"/>
              <a:ext cx="341141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upo 85"/>
            <p:cNvGrpSpPr/>
            <p:nvPr/>
          </p:nvGrpSpPr>
          <p:grpSpPr>
            <a:xfrm>
              <a:off x="8537618" y="4175908"/>
              <a:ext cx="1941499" cy="1941499"/>
              <a:chOff x="8704385" y="3941444"/>
              <a:chExt cx="1941499" cy="1941499"/>
            </a:xfrm>
          </p:grpSpPr>
          <p:sp>
            <p:nvSpPr>
              <p:cNvPr id="71" name="Elipse 70"/>
              <p:cNvSpPr/>
              <p:nvPr/>
            </p:nvSpPr>
            <p:spPr>
              <a:xfrm>
                <a:off x="9540054" y="4773448"/>
                <a:ext cx="279910" cy="279910"/>
              </a:xfrm>
              <a:prstGeom prst="ellipse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2" name="Elipse 71"/>
              <p:cNvSpPr/>
              <p:nvPr/>
            </p:nvSpPr>
            <p:spPr>
              <a:xfrm>
                <a:off x="9363639" y="4597033"/>
                <a:ext cx="632740" cy="632740"/>
              </a:xfrm>
              <a:prstGeom prst="ellipse">
                <a:avLst/>
              </a:pr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3" name="Elipse 72"/>
              <p:cNvSpPr/>
              <p:nvPr/>
            </p:nvSpPr>
            <p:spPr>
              <a:xfrm>
                <a:off x="9170028" y="4403422"/>
                <a:ext cx="1019962" cy="1019962"/>
              </a:xfrm>
              <a:prstGeom prst="ellipse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4" name="Elipse 73"/>
              <p:cNvSpPr/>
              <p:nvPr/>
            </p:nvSpPr>
            <p:spPr>
              <a:xfrm>
                <a:off x="8964019" y="4197413"/>
                <a:ext cx="1431980" cy="143198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5" name="Elipse 74"/>
              <p:cNvSpPr/>
              <p:nvPr/>
            </p:nvSpPr>
            <p:spPr>
              <a:xfrm>
                <a:off x="8704385" y="3941444"/>
                <a:ext cx="1941499" cy="1941499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80" name="Imagen 79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5183" y="3912000"/>
              <a:ext cx="259116" cy="149373"/>
            </a:xfrm>
            <a:prstGeom prst="rect">
              <a:avLst/>
            </a:prstGeom>
          </p:spPr>
        </p:pic>
        <p:pic>
          <p:nvPicPr>
            <p:cNvPr id="81" name="Imagen 80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4035" y="6300677"/>
              <a:ext cx="263689" cy="149373"/>
            </a:xfrm>
            <a:prstGeom prst="rect">
              <a:avLst/>
            </a:prstGeom>
          </p:spPr>
        </p:pic>
      </p:grpSp>
      <p:sp>
        <p:nvSpPr>
          <p:cNvPr id="83" name="Rectángulo redondeado 82"/>
          <p:cNvSpPr/>
          <p:nvPr/>
        </p:nvSpPr>
        <p:spPr>
          <a:xfrm>
            <a:off x="5409399" y="1286558"/>
            <a:ext cx="4051124" cy="542495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b="1" dirty="0" err="1">
                <a:solidFill>
                  <a:schemeClr val="accent1"/>
                </a:solidFill>
              </a:rPr>
              <a:t>Unnormalized</a:t>
            </a:r>
            <a:r>
              <a:rPr lang="ca-ES" dirty="0">
                <a:solidFill>
                  <a:schemeClr val="tx1"/>
                </a:solidFill>
              </a:rPr>
              <a:t> </a:t>
            </a:r>
            <a:r>
              <a:rPr lang="ca-ES" dirty="0" err="1">
                <a:solidFill>
                  <a:schemeClr val="tx1"/>
                </a:solidFill>
              </a:rPr>
              <a:t>loss</a:t>
            </a:r>
            <a:r>
              <a:rPr lang="ca-ES" dirty="0">
                <a:solidFill>
                  <a:schemeClr val="tx1"/>
                </a:solidFill>
              </a:rPr>
              <a:t> </a:t>
            </a:r>
            <a:r>
              <a:rPr lang="ca-ES" dirty="0" err="1">
                <a:solidFill>
                  <a:schemeClr val="tx1"/>
                </a:solidFill>
              </a:rPr>
              <a:t>space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51" name="Conector recto de flecha 50"/>
          <p:cNvCxnSpPr/>
          <p:nvPr/>
        </p:nvCxnSpPr>
        <p:spPr>
          <a:xfrm flipV="1">
            <a:off x="4762525" y="998403"/>
            <a:ext cx="0" cy="2699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Imagen 9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620" y="2476574"/>
            <a:ext cx="1388557" cy="556338"/>
          </a:xfrm>
          <a:prstGeom prst="rect">
            <a:avLst/>
          </a:prstGeom>
        </p:spPr>
      </p:pic>
      <p:sp>
        <p:nvSpPr>
          <p:cNvPr id="93" name="Rectángulo redondeado 92"/>
          <p:cNvSpPr/>
          <p:nvPr/>
        </p:nvSpPr>
        <p:spPr>
          <a:xfrm>
            <a:off x="5409399" y="3914136"/>
            <a:ext cx="4051124" cy="542495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b="1" dirty="0" err="1">
                <a:solidFill>
                  <a:schemeClr val="accent6"/>
                </a:solidFill>
              </a:rPr>
              <a:t>Normalized</a:t>
            </a:r>
            <a:r>
              <a:rPr lang="ca-ES" dirty="0">
                <a:solidFill>
                  <a:schemeClr val="tx1"/>
                </a:solidFill>
              </a:rPr>
              <a:t> </a:t>
            </a:r>
            <a:r>
              <a:rPr lang="ca-ES" dirty="0" err="1">
                <a:solidFill>
                  <a:schemeClr val="tx1"/>
                </a:solidFill>
              </a:rPr>
              <a:t>loss</a:t>
            </a:r>
            <a:r>
              <a:rPr lang="ca-ES" dirty="0">
                <a:solidFill>
                  <a:schemeClr val="tx1"/>
                </a:solidFill>
              </a:rPr>
              <a:t> </a:t>
            </a:r>
            <a:r>
              <a:rPr lang="ca-ES" dirty="0" err="1">
                <a:solidFill>
                  <a:schemeClr val="tx1"/>
                </a:solidFill>
              </a:rPr>
              <a:t>space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95" name="Imagen 9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621" y="5259550"/>
            <a:ext cx="1600423" cy="55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3151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Epochs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Batches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and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Steps</a:t>
            </a:r>
            <a:endParaRPr lang="en-U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Activation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functions</a:t>
            </a:r>
            <a:endParaRPr lang="ca-ES" b="0" dirty="0">
              <a:solidFill>
                <a:schemeClr val="tx1"/>
              </a:solidFill>
              <a:cs typeface="Arial"/>
            </a:endParaRPr>
          </a:p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learning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rate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Other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optimization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methods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</a:rPr>
              <a:t>Regularization</a:t>
            </a:r>
            <a:endParaRPr lang="ca-ES" dirty="0">
              <a:solidFill>
                <a:schemeClr val="tx1"/>
              </a:solidFill>
            </a:endParaRPr>
          </a:p>
          <a:p>
            <a:r>
              <a:rPr lang="ca-ES" dirty="0" err="1"/>
              <a:t>Normalizing</a:t>
            </a:r>
            <a:r>
              <a:rPr lang="ca-ES" dirty="0"/>
              <a:t> inputs</a:t>
            </a:r>
          </a:p>
          <a:p>
            <a:r>
              <a:rPr lang="ca-ES" dirty="0" err="1">
                <a:solidFill>
                  <a:schemeClr val="tx1"/>
                </a:solidFill>
              </a:rPr>
              <a:t>Vanishing</a:t>
            </a:r>
            <a:r>
              <a:rPr lang="ca-ES" dirty="0">
                <a:solidFill>
                  <a:schemeClr val="tx1"/>
                </a:solidFill>
              </a:rPr>
              <a:t>/</a:t>
            </a:r>
            <a:r>
              <a:rPr lang="ca-ES" dirty="0" err="1">
                <a:solidFill>
                  <a:schemeClr val="tx1"/>
                </a:solidFill>
              </a:rPr>
              <a:t>Exploding</a:t>
            </a:r>
            <a:r>
              <a:rPr lang="ca-ES" dirty="0">
                <a:solidFill>
                  <a:schemeClr val="tx1"/>
                </a:solidFill>
              </a:rPr>
              <a:t> Gradients</a:t>
            </a:r>
          </a:p>
          <a:p>
            <a:r>
              <a:rPr lang="ca-ES" dirty="0" err="1">
                <a:solidFill>
                  <a:schemeClr val="tx1"/>
                </a:solidFill>
              </a:rPr>
              <a:t>Weights</a:t>
            </a:r>
            <a:r>
              <a:rPr lang="ca-ES" dirty="0">
                <a:solidFill>
                  <a:schemeClr val="tx1"/>
                </a:solidFill>
              </a:rPr>
              <a:t> </a:t>
            </a:r>
            <a:r>
              <a:rPr lang="ca-ES" dirty="0" err="1">
                <a:solidFill>
                  <a:schemeClr val="tx1"/>
                </a:solidFill>
              </a:rPr>
              <a:t>initialization</a:t>
            </a:r>
            <a:endParaRPr lang="ca-E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Feedforward Neural Networks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9" name="Rectángulo 48"/>
          <p:cNvSpPr/>
          <p:nvPr/>
        </p:nvSpPr>
        <p:spPr>
          <a:xfrm>
            <a:off x="4516017" y="283791"/>
            <a:ext cx="7459130" cy="6528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ca-ES" sz="2000" dirty="0" err="1">
                <a:solidFill>
                  <a:schemeClr val="tx1"/>
                </a:solidFill>
              </a:rPr>
              <a:t>Why</a:t>
            </a:r>
            <a:r>
              <a:rPr lang="ca-ES" sz="2000" dirty="0">
                <a:solidFill>
                  <a:schemeClr val="tx1"/>
                </a:solidFill>
              </a:rPr>
              <a:t> </a:t>
            </a:r>
            <a:r>
              <a:rPr lang="ca-ES" sz="2000" b="1" dirty="0">
                <a:solidFill>
                  <a:schemeClr val="tx2"/>
                </a:solidFill>
              </a:rPr>
              <a:t>input </a:t>
            </a:r>
            <a:r>
              <a:rPr lang="ca-ES" sz="2000" b="1" dirty="0" err="1">
                <a:solidFill>
                  <a:schemeClr val="tx2"/>
                </a:solidFill>
              </a:rPr>
              <a:t>normalization</a:t>
            </a:r>
            <a:r>
              <a:rPr lang="ca-ES" sz="2000" b="1" dirty="0">
                <a:solidFill>
                  <a:schemeClr val="tx2"/>
                </a:solidFill>
              </a:rPr>
              <a:t> </a:t>
            </a:r>
            <a:r>
              <a:rPr lang="ca-ES" sz="2000" dirty="0" err="1">
                <a:solidFill>
                  <a:schemeClr val="tx1"/>
                </a:solidFill>
              </a:rPr>
              <a:t>matters</a:t>
            </a:r>
            <a:r>
              <a:rPr lang="ca-ES" sz="2000" dirty="0">
                <a:solidFill>
                  <a:schemeClr val="tx1"/>
                </a:solidFill>
              </a:rPr>
              <a:t>?</a:t>
            </a:r>
            <a:endParaRPr lang="en-GB" sz="2000" b="1" dirty="0">
              <a:solidFill>
                <a:schemeClr val="tx1"/>
              </a:solidFill>
            </a:endParaRPr>
          </a:p>
        </p:txBody>
      </p:sp>
      <p:cxnSp>
        <p:nvCxnSpPr>
          <p:cNvPr id="53" name="Conector recto de flecha 52"/>
          <p:cNvCxnSpPr/>
          <p:nvPr/>
        </p:nvCxnSpPr>
        <p:spPr>
          <a:xfrm>
            <a:off x="4560302" y="3556965"/>
            <a:ext cx="34114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upo 86"/>
          <p:cNvGrpSpPr/>
          <p:nvPr/>
        </p:nvGrpSpPr>
        <p:grpSpPr>
          <a:xfrm>
            <a:off x="4605395" y="2607019"/>
            <a:ext cx="3449741" cy="586885"/>
            <a:chOff x="4605395" y="2599879"/>
            <a:chExt cx="3449741" cy="586885"/>
          </a:xfrm>
        </p:grpSpPr>
        <p:sp>
          <p:nvSpPr>
            <p:cNvPr id="59" name="Elipse 58"/>
            <p:cNvSpPr/>
            <p:nvPr/>
          </p:nvSpPr>
          <p:spPr>
            <a:xfrm rot="20753985">
              <a:off x="4605395" y="2599879"/>
              <a:ext cx="3449741" cy="586885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noFill/>
              </a:endParaRPr>
            </a:p>
          </p:txBody>
        </p:sp>
        <p:sp>
          <p:nvSpPr>
            <p:cNvPr id="56" name="Elipse 55"/>
            <p:cNvSpPr/>
            <p:nvPr/>
          </p:nvSpPr>
          <p:spPr>
            <a:xfrm rot="20753985">
              <a:off x="4998121" y="2666694"/>
              <a:ext cx="2664292" cy="453261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noFill/>
              </a:endParaRPr>
            </a:p>
          </p:txBody>
        </p:sp>
        <p:sp>
          <p:nvSpPr>
            <p:cNvPr id="54" name="Elipse 53"/>
            <p:cNvSpPr/>
            <p:nvPr/>
          </p:nvSpPr>
          <p:spPr>
            <a:xfrm rot="20753985">
              <a:off x="5271385" y="2715435"/>
              <a:ext cx="2118946" cy="360484"/>
            </a:xfrm>
            <a:prstGeom prst="ellipse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noFill/>
              </a:endParaRPr>
            </a:p>
          </p:txBody>
        </p:sp>
        <p:sp>
          <p:nvSpPr>
            <p:cNvPr id="57" name="Elipse 56"/>
            <p:cNvSpPr/>
            <p:nvPr/>
          </p:nvSpPr>
          <p:spPr>
            <a:xfrm rot="20753985">
              <a:off x="5547753" y="2760199"/>
              <a:ext cx="1565029" cy="266249"/>
            </a:xfrm>
            <a:prstGeom prst="ellips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noFill/>
              </a:endParaRPr>
            </a:p>
          </p:txBody>
        </p:sp>
        <p:sp>
          <p:nvSpPr>
            <p:cNvPr id="58" name="Elipse 57"/>
            <p:cNvSpPr/>
            <p:nvPr/>
          </p:nvSpPr>
          <p:spPr>
            <a:xfrm rot="20753985">
              <a:off x="5853412" y="2812198"/>
              <a:ext cx="953708" cy="162249"/>
            </a:xfrm>
            <a:prstGeom prst="ellipse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noFill/>
              </a:endParaRPr>
            </a:p>
          </p:txBody>
        </p:sp>
      </p:grpSp>
      <p:pic>
        <p:nvPicPr>
          <p:cNvPr id="78" name="Imagen 7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367" y="1229821"/>
            <a:ext cx="259116" cy="149373"/>
          </a:xfrm>
          <a:prstGeom prst="rect">
            <a:avLst/>
          </a:prstGeom>
        </p:spPr>
      </p:pic>
      <p:pic>
        <p:nvPicPr>
          <p:cNvPr id="79" name="Imagen 7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011" y="3663731"/>
            <a:ext cx="263689" cy="149373"/>
          </a:xfrm>
          <a:prstGeom prst="rect">
            <a:avLst/>
          </a:prstGeom>
        </p:spPr>
      </p:pic>
      <p:grpSp>
        <p:nvGrpSpPr>
          <p:cNvPr id="88" name="Grupo 87"/>
          <p:cNvGrpSpPr/>
          <p:nvPr/>
        </p:nvGrpSpPr>
        <p:grpSpPr>
          <a:xfrm>
            <a:off x="4471367" y="3884550"/>
            <a:ext cx="3511705" cy="2817138"/>
            <a:chOff x="8035183" y="3632912"/>
            <a:chExt cx="3511705" cy="2817138"/>
          </a:xfrm>
        </p:grpSpPr>
        <p:cxnSp>
          <p:nvCxnSpPr>
            <p:cNvPr id="63" name="Conector recto de flecha 62"/>
            <p:cNvCxnSpPr/>
            <p:nvPr/>
          </p:nvCxnSpPr>
          <p:spPr>
            <a:xfrm flipV="1">
              <a:off x="8337696" y="3632912"/>
              <a:ext cx="0" cy="26992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de flecha 63"/>
            <p:cNvCxnSpPr/>
            <p:nvPr/>
          </p:nvCxnSpPr>
          <p:spPr>
            <a:xfrm>
              <a:off x="8135473" y="6191474"/>
              <a:ext cx="341141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upo 85"/>
            <p:cNvGrpSpPr/>
            <p:nvPr/>
          </p:nvGrpSpPr>
          <p:grpSpPr>
            <a:xfrm>
              <a:off x="8537618" y="4175908"/>
              <a:ext cx="1941499" cy="1941499"/>
              <a:chOff x="8704385" y="3941444"/>
              <a:chExt cx="1941499" cy="1941499"/>
            </a:xfrm>
          </p:grpSpPr>
          <p:sp>
            <p:nvSpPr>
              <p:cNvPr id="71" name="Elipse 70"/>
              <p:cNvSpPr/>
              <p:nvPr/>
            </p:nvSpPr>
            <p:spPr>
              <a:xfrm>
                <a:off x="9540054" y="4773448"/>
                <a:ext cx="279910" cy="279910"/>
              </a:xfrm>
              <a:prstGeom prst="ellipse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2" name="Elipse 71"/>
              <p:cNvSpPr/>
              <p:nvPr/>
            </p:nvSpPr>
            <p:spPr>
              <a:xfrm>
                <a:off x="9363639" y="4597033"/>
                <a:ext cx="632740" cy="632740"/>
              </a:xfrm>
              <a:prstGeom prst="ellipse">
                <a:avLst/>
              </a:pr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3" name="Elipse 72"/>
              <p:cNvSpPr/>
              <p:nvPr/>
            </p:nvSpPr>
            <p:spPr>
              <a:xfrm>
                <a:off x="9170028" y="4403422"/>
                <a:ext cx="1019962" cy="1019962"/>
              </a:xfrm>
              <a:prstGeom prst="ellipse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4" name="Elipse 73"/>
              <p:cNvSpPr/>
              <p:nvPr/>
            </p:nvSpPr>
            <p:spPr>
              <a:xfrm>
                <a:off x="8964019" y="4197413"/>
                <a:ext cx="1431980" cy="143198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5" name="Elipse 74"/>
              <p:cNvSpPr/>
              <p:nvPr/>
            </p:nvSpPr>
            <p:spPr>
              <a:xfrm>
                <a:off x="8704385" y="3941444"/>
                <a:ext cx="1941499" cy="1941499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80" name="Imagen 79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5183" y="3912000"/>
              <a:ext cx="259116" cy="149373"/>
            </a:xfrm>
            <a:prstGeom prst="rect">
              <a:avLst/>
            </a:prstGeom>
          </p:spPr>
        </p:pic>
        <p:pic>
          <p:nvPicPr>
            <p:cNvPr id="81" name="Imagen 80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4035" y="6300677"/>
              <a:ext cx="263689" cy="149373"/>
            </a:xfrm>
            <a:prstGeom prst="rect">
              <a:avLst/>
            </a:prstGeom>
          </p:spPr>
        </p:pic>
      </p:grpSp>
      <p:sp>
        <p:nvSpPr>
          <p:cNvPr id="83" name="Rectángulo redondeado 82"/>
          <p:cNvSpPr/>
          <p:nvPr/>
        </p:nvSpPr>
        <p:spPr>
          <a:xfrm>
            <a:off x="5409399" y="1286558"/>
            <a:ext cx="4051124" cy="542495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b="1" dirty="0" err="1">
                <a:solidFill>
                  <a:schemeClr val="accent1"/>
                </a:solidFill>
              </a:rPr>
              <a:t>Unnormalized</a:t>
            </a:r>
            <a:r>
              <a:rPr lang="ca-ES" dirty="0">
                <a:solidFill>
                  <a:schemeClr val="tx1"/>
                </a:solidFill>
              </a:rPr>
              <a:t> </a:t>
            </a:r>
            <a:r>
              <a:rPr lang="ca-ES" dirty="0" err="1">
                <a:solidFill>
                  <a:schemeClr val="tx1"/>
                </a:solidFill>
              </a:rPr>
              <a:t>loss</a:t>
            </a:r>
            <a:r>
              <a:rPr lang="ca-ES" dirty="0">
                <a:solidFill>
                  <a:schemeClr val="tx1"/>
                </a:solidFill>
              </a:rPr>
              <a:t> </a:t>
            </a:r>
            <a:r>
              <a:rPr lang="ca-ES" dirty="0" err="1">
                <a:solidFill>
                  <a:schemeClr val="tx1"/>
                </a:solidFill>
              </a:rPr>
              <a:t>space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51" name="Conector recto de flecha 50"/>
          <p:cNvCxnSpPr/>
          <p:nvPr/>
        </p:nvCxnSpPr>
        <p:spPr>
          <a:xfrm flipV="1">
            <a:off x="4762525" y="998403"/>
            <a:ext cx="0" cy="2699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Imagen 9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620" y="2476574"/>
            <a:ext cx="1388557" cy="556338"/>
          </a:xfrm>
          <a:prstGeom prst="rect">
            <a:avLst/>
          </a:prstGeom>
        </p:spPr>
      </p:pic>
      <p:sp>
        <p:nvSpPr>
          <p:cNvPr id="93" name="Rectángulo redondeado 92"/>
          <p:cNvSpPr/>
          <p:nvPr/>
        </p:nvSpPr>
        <p:spPr>
          <a:xfrm>
            <a:off x="5409399" y="3914136"/>
            <a:ext cx="4051124" cy="542495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b="1" dirty="0" err="1">
                <a:solidFill>
                  <a:schemeClr val="accent6"/>
                </a:solidFill>
              </a:rPr>
              <a:t>Normalized</a:t>
            </a:r>
            <a:r>
              <a:rPr lang="ca-ES" dirty="0">
                <a:solidFill>
                  <a:schemeClr val="tx1"/>
                </a:solidFill>
              </a:rPr>
              <a:t> </a:t>
            </a:r>
            <a:r>
              <a:rPr lang="ca-ES" dirty="0" err="1">
                <a:solidFill>
                  <a:schemeClr val="tx1"/>
                </a:solidFill>
              </a:rPr>
              <a:t>loss</a:t>
            </a:r>
            <a:r>
              <a:rPr lang="ca-ES" dirty="0">
                <a:solidFill>
                  <a:schemeClr val="tx1"/>
                </a:solidFill>
              </a:rPr>
              <a:t> </a:t>
            </a:r>
            <a:r>
              <a:rPr lang="ca-ES" dirty="0" err="1">
                <a:solidFill>
                  <a:schemeClr val="tx1"/>
                </a:solidFill>
              </a:rPr>
              <a:t>space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95" name="Imagen 9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621" y="5259550"/>
            <a:ext cx="1600423" cy="556338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5207700" y="3407098"/>
            <a:ext cx="115524" cy="1155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Conector recto de flecha 7"/>
          <p:cNvCxnSpPr>
            <a:stCxn id="6" idx="0"/>
          </p:cNvCxnSpPr>
          <p:nvPr/>
        </p:nvCxnSpPr>
        <p:spPr>
          <a:xfrm flipH="1" flipV="1">
            <a:off x="5229776" y="3011792"/>
            <a:ext cx="35686" cy="3953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/>
          <p:cNvCxnSpPr/>
          <p:nvPr/>
        </p:nvCxnSpPr>
        <p:spPr>
          <a:xfrm>
            <a:off x="5233436" y="3028852"/>
            <a:ext cx="305458" cy="2997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/>
          <p:cNvCxnSpPr/>
          <p:nvPr/>
        </p:nvCxnSpPr>
        <p:spPr>
          <a:xfrm flipV="1">
            <a:off x="5512193" y="2929345"/>
            <a:ext cx="0" cy="3740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/>
          <p:cNvCxnSpPr/>
          <p:nvPr/>
        </p:nvCxnSpPr>
        <p:spPr>
          <a:xfrm>
            <a:off x="5512193" y="2941474"/>
            <a:ext cx="259621" cy="2494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de flecha 49"/>
          <p:cNvCxnSpPr/>
          <p:nvPr/>
        </p:nvCxnSpPr>
        <p:spPr>
          <a:xfrm flipH="1" flipV="1">
            <a:off x="5727270" y="2919292"/>
            <a:ext cx="31655" cy="2562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/>
          <p:cNvCxnSpPr/>
          <p:nvPr/>
        </p:nvCxnSpPr>
        <p:spPr>
          <a:xfrm>
            <a:off x="5721650" y="2941474"/>
            <a:ext cx="167879" cy="195033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de flecha 54"/>
          <p:cNvCxnSpPr/>
          <p:nvPr/>
        </p:nvCxnSpPr>
        <p:spPr>
          <a:xfrm flipH="1" flipV="1">
            <a:off x="5860256" y="2915000"/>
            <a:ext cx="24344" cy="212198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de flecha 59"/>
          <p:cNvCxnSpPr/>
          <p:nvPr/>
        </p:nvCxnSpPr>
        <p:spPr>
          <a:xfrm>
            <a:off x="5855327" y="2923105"/>
            <a:ext cx="118674" cy="159138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de flecha 61"/>
          <p:cNvCxnSpPr/>
          <p:nvPr/>
        </p:nvCxnSpPr>
        <p:spPr>
          <a:xfrm flipH="1" flipV="1">
            <a:off x="5954570" y="2910257"/>
            <a:ext cx="19431" cy="171986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de flecha 65"/>
          <p:cNvCxnSpPr/>
          <p:nvPr/>
        </p:nvCxnSpPr>
        <p:spPr>
          <a:xfrm>
            <a:off x="5954570" y="2919292"/>
            <a:ext cx="84472" cy="138075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de flecha 69"/>
          <p:cNvCxnSpPr/>
          <p:nvPr/>
        </p:nvCxnSpPr>
        <p:spPr>
          <a:xfrm flipH="1" flipV="1">
            <a:off x="6019800" y="2919292"/>
            <a:ext cx="19242" cy="119698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de flecha 75"/>
          <p:cNvCxnSpPr/>
          <p:nvPr/>
        </p:nvCxnSpPr>
        <p:spPr>
          <a:xfrm flipH="1" flipV="1">
            <a:off x="6015130" y="2919292"/>
            <a:ext cx="70044" cy="10109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de flecha 76"/>
          <p:cNvCxnSpPr/>
          <p:nvPr/>
        </p:nvCxnSpPr>
        <p:spPr>
          <a:xfrm flipH="1" flipV="1">
            <a:off x="6070403" y="2917088"/>
            <a:ext cx="14438" cy="103295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de flecha 81"/>
          <p:cNvCxnSpPr/>
          <p:nvPr/>
        </p:nvCxnSpPr>
        <p:spPr>
          <a:xfrm flipH="1" flipV="1">
            <a:off x="6077623" y="2929345"/>
            <a:ext cx="48680" cy="68465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cto de flecha 83"/>
          <p:cNvCxnSpPr/>
          <p:nvPr/>
        </p:nvCxnSpPr>
        <p:spPr>
          <a:xfrm flipH="1" flipV="1">
            <a:off x="6116202" y="2917088"/>
            <a:ext cx="10101" cy="84048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cto de flecha 84"/>
          <p:cNvCxnSpPr/>
          <p:nvPr/>
        </p:nvCxnSpPr>
        <p:spPr>
          <a:xfrm flipH="1" flipV="1">
            <a:off x="6115870" y="2923106"/>
            <a:ext cx="45734" cy="47388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de flecha 90"/>
          <p:cNvCxnSpPr/>
          <p:nvPr/>
        </p:nvCxnSpPr>
        <p:spPr>
          <a:xfrm flipH="1" flipV="1">
            <a:off x="6145489" y="2910257"/>
            <a:ext cx="10899" cy="5433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cto de flecha 93"/>
          <p:cNvCxnSpPr/>
          <p:nvPr/>
        </p:nvCxnSpPr>
        <p:spPr>
          <a:xfrm flipH="1" flipV="1">
            <a:off x="6145157" y="2917088"/>
            <a:ext cx="32212" cy="33205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cto de flecha 96"/>
          <p:cNvCxnSpPr/>
          <p:nvPr/>
        </p:nvCxnSpPr>
        <p:spPr>
          <a:xfrm flipH="1" flipV="1">
            <a:off x="6169327" y="2909232"/>
            <a:ext cx="15452" cy="38011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Elipse 98"/>
          <p:cNvSpPr/>
          <p:nvPr/>
        </p:nvSpPr>
        <p:spPr>
          <a:xfrm>
            <a:off x="5189560" y="6141252"/>
            <a:ext cx="115524" cy="1155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0" name="Conector recto de flecha 99"/>
          <p:cNvCxnSpPr/>
          <p:nvPr/>
        </p:nvCxnSpPr>
        <p:spPr>
          <a:xfrm flipV="1">
            <a:off x="5268044" y="5893772"/>
            <a:ext cx="246010" cy="2666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cto de flecha 100"/>
          <p:cNvCxnSpPr/>
          <p:nvPr/>
        </p:nvCxnSpPr>
        <p:spPr>
          <a:xfrm flipV="1">
            <a:off x="5861492" y="5397984"/>
            <a:ext cx="98617" cy="1174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cto de flecha 101"/>
          <p:cNvCxnSpPr/>
          <p:nvPr/>
        </p:nvCxnSpPr>
        <p:spPr>
          <a:xfrm flipV="1">
            <a:off x="5705426" y="5507768"/>
            <a:ext cx="171930" cy="1840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cto de flecha 102"/>
          <p:cNvCxnSpPr/>
          <p:nvPr/>
        </p:nvCxnSpPr>
        <p:spPr>
          <a:xfrm flipV="1">
            <a:off x="5509186" y="5685191"/>
            <a:ext cx="212464" cy="2242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820497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Epochs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Batches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and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Steps</a:t>
            </a:r>
            <a:endParaRPr lang="en-U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Activation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functions</a:t>
            </a:r>
            <a:endParaRPr lang="ca-ES" b="0" dirty="0">
              <a:solidFill>
                <a:schemeClr val="tx1"/>
              </a:solidFill>
              <a:cs typeface="Arial"/>
            </a:endParaRPr>
          </a:p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learning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rate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Other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optimization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methods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</a:rPr>
              <a:t>Regularization</a:t>
            </a:r>
            <a:endParaRPr lang="ca-ES" dirty="0">
              <a:solidFill>
                <a:schemeClr val="tx1"/>
              </a:solidFill>
            </a:endParaRPr>
          </a:p>
          <a:p>
            <a:r>
              <a:rPr lang="ca-ES" dirty="0" err="1">
                <a:solidFill>
                  <a:schemeClr val="tx1"/>
                </a:solidFill>
              </a:rPr>
              <a:t>Normalizing</a:t>
            </a:r>
            <a:r>
              <a:rPr lang="ca-ES" dirty="0">
                <a:solidFill>
                  <a:schemeClr val="tx1"/>
                </a:solidFill>
              </a:rPr>
              <a:t> inputs</a:t>
            </a:r>
          </a:p>
          <a:p>
            <a:r>
              <a:rPr lang="ca-ES" dirty="0" err="1"/>
              <a:t>Vanishing</a:t>
            </a:r>
            <a:r>
              <a:rPr lang="ca-ES" dirty="0"/>
              <a:t>/</a:t>
            </a:r>
            <a:r>
              <a:rPr lang="ca-ES" dirty="0" err="1"/>
              <a:t>Exploding</a:t>
            </a:r>
            <a:r>
              <a:rPr lang="ca-ES" dirty="0"/>
              <a:t> Gradients</a:t>
            </a:r>
          </a:p>
          <a:p>
            <a:r>
              <a:rPr lang="ca-ES" dirty="0" err="1">
                <a:solidFill>
                  <a:schemeClr val="tx1"/>
                </a:solidFill>
              </a:rPr>
              <a:t>Weights</a:t>
            </a:r>
            <a:r>
              <a:rPr lang="ca-ES" dirty="0">
                <a:solidFill>
                  <a:schemeClr val="tx1"/>
                </a:solidFill>
              </a:rPr>
              <a:t> </a:t>
            </a:r>
            <a:r>
              <a:rPr lang="ca-ES" dirty="0" err="1">
                <a:solidFill>
                  <a:schemeClr val="tx1"/>
                </a:solidFill>
              </a:rPr>
              <a:t>initialization</a:t>
            </a:r>
            <a:endParaRPr lang="ca-ES" dirty="0"/>
          </a:p>
          <a:p>
            <a:pPr marL="0" indent="0">
              <a:buNone/>
            </a:pPr>
            <a:endParaRPr lang="ca-E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Feedforward Neural Networks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3" name="Shape 131"/>
          <p:cNvSpPr>
            <a:spLocks noChangeArrowheads="1"/>
          </p:cNvSpPr>
          <p:nvPr/>
        </p:nvSpPr>
        <p:spPr bwMode="auto">
          <a:xfrm>
            <a:off x="5871175" y="2068512"/>
            <a:ext cx="217488" cy="2174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4" name="Shape 132"/>
          <p:cNvSpPr>
            <a:spLocks noChangeArrowheads="1"/>
          </p:cNvSpPr>
          <p:nvPr/>
        </p:nvSpPr>
        <p:spPr bwMode="auto">
          <a:xfrm>
            <a:off x="5871175" y="2378075"/>
            <a:ext cx="217488" cy="2174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5" name="Shape 133"/>
          <p:cNvSpPr>
            <a:spLocks noChangeArrowheads="1"/>
          </p:cNvSpPr>
          <p:nvPr/>
        </p:nvSpPr>
        <p:spPr bwMode="auto">
          <a:xfrm>
            <a:off x="5871175" y="2687637"/>
            <a:ext cx="217488" cy="2190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6" name="Shape 134"/>
          <p:cNvSpPr>
            <a:spLocks noChangeArrowheads="1"/>
          </p:cNvSpPr>
          <p:nvPr/>
        </p:nvSpPr>
        <p:spPr bwMode="auto">
          <a:xfrm>
            <a:off x="5871175" y="2998787"/>
            <a:ext cx="217488" cy="2174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7" name="Shape 135"/>
          <p:cNvSpPr>
            <a:spLocks noChangeArrowheads="1"/>
          </p:cNvSpPr>
          <p:nvPr/>
        </p:nvSpPr>
        <p:spPr bwMode="auto">
          <a:xfrm>
            <a:off x="5871175" y="3308350"/>
            <a:ext cx="217488" cy="2174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8" name="Shape 136"/>
          <p:cNvSpPr>
            <a:spLocks noChangeArrowheads="1"/>
          </p:cNvSpPr>
          <p:nvPr/>
        </p:nvSpPr>
        <p:spPr bwMode="auto">
          <a:xfrm>
            <a:off x="5871175" y="4238625"/>
            <a:ext cx="217488" cy="2174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9" name="Shape 137"/>
          <p:cNvSpPr>
            <a:spLocks noChangeArrowheads="1"/>
          </p:cNvSpPr>
          <p:nvPr/>
        </p:nvSpPr>
        <p:spPr bwMode="auto">
          <a:xfrm>
            <a:off x="5871175" y="4548187"/>
            <a:ext cx="217488" cy="2174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0" name="Shape 138"/>
          <p:cNvSpPr>
            <a:spLocks noChangeArrowheads="1"/>
          </p:cNvSpPr>
          <p:nvPr/>
        </p:nvSpPr>
        <p:spPr bwMode="auto">
          <a:xfrm>
            <a:off x="5871175" y="3617912"/>
            <a:ext cx="217488" cy="2174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1" name="Shape 139"/>
          <p:cNvSpPr>
            <a:spLocks noChangeArrowheads="1"/>
          </p:cNvSpPr>
          <p:nvPr/>
        </p:nvSpPr>
        <p:spPr bwMode="auto">
          <a:xfrm>
            <a:off x="5871175" y="3927475"/>
            <a:ext cx="217488" cy="2190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2" name="Shape 141"/>
          <p:cNvSpPr>
            <a:spLocks noChangeArrowheads="1"/>
          </p:cNvSpPr>
          <p:nvPr/>
        </p:nvSpPr>
        <p:spPr bwMode="auto">
          <a:xfrm>
            <a:off x="6993538" y="2068512"/>
            <a:ext cx="217487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3" name="Shape 142"/>
          <p:cNvSpPr>
            <a:spLocks noChangeArrowheads="1"/>
          </p:cNvSpPr>
          <p:nvPr/>
        </p:nvSpPr>
        <p:spPr bwMode="auto">
          <a:xfrm>
            <a:off x="6993538" y="2378075"/>
            <a:ext cx="217487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4" name="Shape 143"/>
          <p:cNvSpPr>
            <a:spLocks noChangeArrowheads="1"/>
          </p:cNvSpPr>
          <p:nvPr/>
        </p:nvSpPr>
        <p:spPr bwMode="auto">
          <a:xfrm>
            <a:off x="6993538" y="2687637"/>
            <a:ext cx="217487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5" name="Shape 144"/>
          <p:cNvSpPr>
            <a:spLocks noChangeArrowheads="1"/>
          </p:cNvSpPr>
          <p:nvPr/>
        </p:nvSpPr>
        <p:spPr bwMode="auto">
          <a:xfrm>
            <a:off x="6993538" y="2998787"/>
            <a:ext cx="217487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6" name="Shape 145"/>
          <p:cNvSpPr>
            <a:spLocks noChangeArrowheads="1"/>
          </p:cNvSpPr>
          <p:nvPr/>
        </p:nvSpPr>
        <p:spPr bwMode="auto">
          <a:xfrm>
            <a:off x="6993538" y="3308350"/>
            <a:ext cx="217487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7" name="Shape 146"/>
          <p:cNvSpPr>
            <a:spLocks noChangeArrowheads="1"/>
          </p:cNvSpPr>
          <p:nvPr/>
        </p:nvSpPr>
        <p:spPr bwMode="auto">
          <a:xfrm>
            <a:off x="6993538" y="4238625"/>
            <a:ext cx="217487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8" name="Shape 147"/>
          <p:cNvSpPr>
            <a:spLocks noChangeArrowheads="1"/>
          </p:cNvSpPr>
          <p:nvPr/>
        </p:nvSpPr>
        <p:spPr bwMode="auto">
          <a:xfrm>
            <a:off x="6993538" y="4548187"/>
            <a:ext cx="217487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9" name="Shape 148"/>
          <p:cNvSpPr>
            <a:spLocks noChangeArrowheads="1"/>
          </p:cNvSpPr>
          <p:nvPr/>
        </p:nvSpPr>
        <p:spPr bwMode="auto">
          <a:xfrm>
            <a:off x="6993538" y="3617912"/>
            <a:ext cx="217487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50" name="Shape 149"/>
          <p:cNvSpPr>
            <a:spLocks noChangeArrowheads="1"/>
          </p:cNvSpPr>
          <p:nvPr/>
        </p:nvSpPr>
        <p:spPr bwMode="auto">
          <a:xfrm>
            <a:off x="6993538" y="3927475"/>
            <a:ext cx="217487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51" name="Shape 150"/>
          <p:cNvSpPr>
            <a:spLocks noChangeArrowheads="1"/>
          </p:cNvSpPr>
          <p:nvPr/>
        </p:nvSpPr>
        <p:spPr bwMode="auto">
          <a:xfrm>
            <a:off x="6993538" y="1447800"/>
            <a:ext cx="217487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52" name="Shape 151"/>
          <p:cNvSpPr>
            <a:spLocks noChangeArrowheads="1"/>
          </p:cNvSpPr>
          <p:nvPr/>
        </p:nvSpPr>
        <p:spPr bwMode="auto">
          <a:xfrm>
            <a:off x="6993538" y="1758950"/>
            <a:ext cx="217487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53" name="Shape 152"/>
          <p:cNvSpPr>
            <a:spLocks noChangeArrowheads="1"/>
          </p:cNvSpPr>
          <p:nvPr/>
        </p:nvSpPr>
        <p:spPr bwMode="auto">
          <a:xfrm>
            <a:off x="6993538" y="4857750"/>
            <a:ext cx="217487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54" name="Shape 153"/>
          <p:cNvSpPr>
            <a:spLocks noChangeArrowheads="1"/>
          </p:cNvSpPr>
          <p:nvPr/>
        </p:nvSpPr>
        <p:spPr bwMode="auto">
          <a:xfrm>
            <a:off x="6993538" y="5167312"/>
            <a:ext cx="217487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cxnSp>
        <p:nvCxnSpPr>
          <p:cNvPr id="55" name="Shape 154"/>
          <p:cNvCxnSpPr>
            <a:cxnSpLocks noChangeShapeType="1"/>
            <a:stCxn id="33" idx="6"/>
            <a:endCxn id="51" idx="2"/>
          </p:cNvCxnSpPr>
          <p:nvPr/>
        </p:nvCxnSpPr>
        <p:spPr bwMode="auto">
          <a:xfrm rot="10800000" flipH="1">
            <a:off x="6088663" y="1557337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Shape 155"/>
          <p:cNvCxnSpPr>
            <a:cxnSpLocks noChangeShapeType="1"/>
            <a:endCxn id="52" idx="2"/>
          </p:cNvCxnSpPr>
          <p:nvPr/>
        </p:nvCxnSpPr>
        <p:spPr bwMode="auto">
          <a:xfrm rot="10800000" flipH="1">
            <a:off x="6088663" y="186690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" name="Shape 156"/>
          <p:cNvCxnSpPr>
            <a:cxnSpLocks noChangeShapeType="1"/>
            <a:stCxn id="33" idx="6"/>
            <a:endCxn id="42" idx="2"/>
          </p:cNvCxnSpPr>
          <p:nvPr/>
        </p:nvCxnSpPr>
        <p:spPr bwMode="auto">
          <a:xfrm>
            <a:off x="6088663" y="2176462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" name="Shape 157"/>
          <p:cNvCxnSpPr>
            <a:cxnSpLocks noChangeShapeType="1"/>
            <a:stCxn id="33" idx="6"/>
            <a:endCxn id="43" idx="2"/>
          </p:cNvCxnSpPr>
          <p:nvPr/>
        </p:nvCxnSpPr>
        <p:spPr bwMode="auto">
          <a:xfrm>
            <a:off x="6088663" y="2176462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" name="Shape 158"/>
          <p:cNvCxnSpPr>
            <a:cxnSpLocks noChangeShapeType="1"/>
            <a:stCxn id="33" idx="6"/>
            <a:endCxn id="44" idx="2"/>
          </p:cNvCxnSpPr>
          <p:nvPr/>
        </p:nvCxnSpPr>
        <p:spPr bwMode="auto">
          <a:xfrm>
            <a:off x="6088663" y="2176462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0" name="Shape 159"/>
          <p:cNvCxnSpPr>
            <a:cxnSpLocks noChangeShapeType="1"/>
            <a:stCxn id="33" idx="6"/>
            <a:endCxn id="45" idx="2"/>
          </p:cNvCxnSpPr>
          <p:nvPr/>
        </p:nvCxnSpPr>
        <p:spPr bwMode="auto">
          <a:xfrm>
            <a:off x="6088663" y="217646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" name="Shape 160"/>
          <p:cNvCxnSpPr>
            <a:cxnSpLocks noChangeShapeType="1"/>
            <a:stCxn id="33" idx="6"/>
            <a:endCxn id="46" idx="2"/>
          </p:cNvCxnSpPr>
          <p:nvPr/>
        </p:nvCxnSpPr>
        <p:spPr bwMode="auto">
          <a:xfrm>
            <a:off x="6088663" y="2176462"/>
            <a:ext cx="904875" cy="1241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Shape 161"/>
          <p:cNvCxnSpPr>
            <a:cxnSpLocks noChangeShapeType="1"/>
            <a:stCxn id="33" idx="6"/>
            <a:endCxn id="49" idx="2"/>
          </p:cNvCxnSpPr>
          <p:nvPr/>
        </p:nvCxnSpPr>
        <p:spPr bwMode="auto">
          <a:xfrm>
            <a:off x="6088663" y="2176462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Shape 162"/>
          <p:cNvCxnSpPr>
            <a:cxnSpLocks noChangeShapeType="1"/>
            <a:stCxn id="33" idx="6"/>
            <a:endCxn id="50" idx="2"/>
          </p:cNvCxnSpPr>
          <p:nvPr/>
        </p:nvCxnSpPr>
        <p:spPr bwMode="auto">
          <a:xfrm>
            <a:off x="6088663" y="2176462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Shape 163"/>
          <p:cNvCxnSpPr>
            <a:cxnSpLocks noChangeShapeType="1"/>
            <a:stCxn id="33" idx="6"/>
            <a:endCxn id="47" idx="2"/>
          </p:cNvCxnSpPr>
          <p:nvPr/>
        </p:nvCxnSpPr>
        <p:spPr bwMode="auto">
          <a:xfrm>
            <a:off x="6088663" y="2176462"/>
            <a:ext cx="904875" cy="2170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" name="Shape 164"/>
          <p:cNvCxnSpPr>
            <a:cxnSpLocks noChangeShapeType="1"/>
            <a:stCxn id="33" idx="6"/>
            <a:endCxn id="48" idx="2"/>
          </p:cNvCxnSpPr>
          <p:nvPr/>
        </p:nvCxnSpPr>
        <p:spPr bwMode="auto">
          <a:xfrm>
            <a:off x="6088663" y="2176462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Shape 165"/>
          <p:cNvCxnSpPr>
            <a:cxnSpLocks noChangeShapeType="1"/>
            <a:stCxn id="33" idx="6"/>
            <a:endCxn id="53" idx="2"/>
          </p:cNvCxnSpPr>
          <p:nvPr/>
        </p:nvCxnSpPr>
        <p:spPr bwMode="auto">
          <a:xfrm>
            <a:off x="6088663" y="2176462"/>
            <a:ext cx="904875" cy="27908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Shape 166"/>
          <p:cNvCxnSpPr>
            <a:cxnSpLocks noChangeShapeType="1"/>
            <a:stCxn id="33" idx="6"/>
            <a:endCxn id="54" idx="2"/>
          </p:cNvCxnSpPr>
          <p:nvPr/>
        </p:nvCxnSpPr>
        <p:spPr bwMode="auto">
          <a:xfrm>
            <a:off x="6088663" y="2176462"/>
            <a:ext cx="904875" cy="31003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" name="Shape 167"/>
          <p:cNvCxnSpPr>
            <a:cxnSpLocks noChangeShapeType="1"/>
          </p:cNvCxnSpPr>
          <p:nvPr/>
        </p:nvCxnSpPr>
        <p:spPr bwMode="auto">
          <a:xfrm rot="10800000" flipH="1">
            <a:off x="6088663" y="1866900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Shape 170"/>
          <p:cNvCxnSpPr>
            <a:cxnSpLocks noChangeShapeType="1"/>
          </p:cNvCxnSpPr>
          <p:nvPr/>
        </p:nvCxnSpPr>
        <p:spPr bwMode="auto">
          <a:xfrm rot="10800000" flipH="1">
            <a:off x="6088663" y="2176462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" name="Shape 172"/>
          <p:cNvCxnSpPr>
            <a:cxnSpLocks noChangeShapeType="1"/>
          </p:cNvCxnSpPr>
          <p:nvPr/>
        </p:nvCxnSpPr>
        <p:spPr bwMode="auto">
          <a:xfrm>
            <a:off x="6088663" y="2487612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Shape 174"/>
          <p:cNvCxnSpPr>
            <a:cxnSpLocks noChangeShapeType="1"/>
          </p:cNvCxnSpPr>
          <p:nvPr/>
        </p:nvCxnSpPr>
        <p:spPr bwMode="auto">
          <a:xfrm>
            <a:off x="6088663" y="24876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" name="Shape 176"/>
          <p:cNvCxnSpPr>
            <a:cxnSpLocks noChangeShapeType="1"/>
          </p:cNvCxnSpPr>
          <p:nvPr/>
        </p:nvCxnSpPr>
        <p:spPr bwMode="auto">
          <a:xfrm>
            <a:off x="6088663" y="24876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Shape 178"/>
          <p:cNvCxnSpPr>
            <a:cxnSpLocks noChangeShapeType="1"/>
          </p:cNvCxnSpPr>
          <p:nvPr/>
        </p:nvCxnSpPr>
        <p:spPr bwMode="auto">
          <a:xfrm>
            <a:off x="6088663" y="248761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Shape 180"/>
          <p:cNvCxnSpPr>
            <a:cxnSpLocks noChangeShapeType="1"/>
          </p:cNvCxnSpPr>
          <p:nvPr/>
        </p:nvCxnSpPr>
        <p:spPr bwMode="auto">
          <a:xfrm>
            <a:off x="6088663" y="248761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Shape 182"/>
          <p:cNvCxnSpPr>
            <a:cxnSpLocks noChangeShapeType="1"/>
          </p:cNvCxnSpPr>
          <p:nvPr/>
        </p:nvCxnSpPr>
        <p:spPr bwMode="auto">
          <a:xfrm>
            <a:off x="6088663" y="2487612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Shape 184"/>
          <p:cNvCxnSpPr>
            <a:cxnSpLocks noChangeShapeType="1"/>
          </p:cNvCxnSpPr>
          <p:nvPr/>
        </p:nvCxnSpPr>
        <p:spPr bwMode="auto">
          <a:xfrm>
            <a:off x="6088663" y="2487612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" name="Shape 186"/>
          <p:cNvCxnSpPr>
            <a:cxnSpLocks noChangeShapeType="1"/>
          </p:cNvCxnSpPr>
          <p:nvPr/>
        </p:nvCxnSpPr>
        <p:spPr bwMode="auto">
          <a:xfrm>
            <a:off x="6088663" y="2487612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Shape 188"/>
          <p:cNvCxnSpPr>
            <a:cxnSpLocks noChangeShapeType="1"/>
          </p:cNvCxnSpPr>
          <p:nvPr/>
        </p:nvCxnSpPr>
        <p:spPr bwMode="auto">
          <a:xfrm>
            <a:off x="6088663" y="2487612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" name="Shape 190"/>
          <p:cNvCxnSpPr>
            <a:cxnSpLocks noChangeShapeType="1"/>
          </p:cNvCxnSpPr>
          <p:nvPr/>
        </p:nvCxnSpPr>
        <p:spPr bwMode="auto">
          <a:xfrm>
            <a:off x="6088663" y="2487612"/>
            <a:ext cx="904875" cy="27892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" name="Shape 192"/>
          <p:cNvCxnSpPr>
            <a:cxnSpLocks noChangeShapeType="1"/>
          </p:cNvCxnSpPr>
          <p:nvPr/>
        </p:nvCxnSpPr>
        <p:spPr bwMode="auto">
          <a:xfrm rot="10800000" flipH="1">
            <a:off x="6088663" y="1557337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" name="Shape 194"/>
          <p:cNvCxnSpPr>
            <a:cxnSpLocks noChangeShapeType="1"/>
          </p:cNvCxnSpPr>
          <p:nvPr/>
        </p:nvCxnSpPr>
        <p:spPr bwMode="auto">
          <a:xfrm rot="10800000" flipH="1">
            <a:off x="6088663" y="21780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" name="Shape 197"/>
          <p:cNvCxnSpPr>
            <a:cxnSpLocks noChangeShapeType="1"/>
          </p:cNvCxnSpPr>
          <p:nvPr/>
        </p:nvCxnSpPr>
        <p:spPr bwMode="auto">
          <a:xfrm rot="10800000" flipH="1">
            <a:off x="6088663" y="24876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" name="Shape 199"/>
          <p:cNvCxnSpPr>
            <a:cxnSpLocks noChangeShapeType="1"/>
          </p:cNvCxnSpPr>
          <p:nvPr/>
        </p:nvCxnSpPr>
        <p:spPr bwMode="auto">
          <a:xfrm>
            <a:off x="6088663" y="2797175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" name="Shape 201"/>
          <p:cNvCxnSpPr>
            <a:cxnSpLocks noChangeShapeType="1"/>
          </p:cNvCxnSpPr>
          <p:nvPr/>
        </p:nvCxnSpPr>
        <p:spPr bwMode="auto">
          <a:xfrm>
            <a:off x="6088663" y="27971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" name="Shape 203"/>
          <p:cNvCxnSpPr>
            <a:cxnSpLocks noChangeShapeType="1"/>
          </p:cNvCxnSpPr>
          <p:nvPr/>
        </p:nvCxnSpPr>
        <p:spPr bwMode="auto">
          <a:xfrm>
            <a:off x="6088663" y="2797175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" name="Shape 205"/>
          <p:cNvCxnSpPr>
            <a:cxnSpLocks noChangeShapeType="1"/>
          </p:cNvCxnSpPr>
          <p:nvPr/>
        </p:nvCxnSpPr>
        <p:spPr bwMode="auto">
          <a:xfrm>
            <a:off x="6088663" y="2797175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" name="Shape 207"/>
          <p:cNvCxnSpPr>
            <a:cxnSpLocks noChangeShapeType="1"/>
          </p:cNvCxnSpPr>
          <p:nvPr/>
        </p:nvCxnSpPr>
        <p:spPr bwMode="auto">
          <a:xfrm>
            <a:off x="6088663" y="2797175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8" name="Shape 209"/>
          <p:cNvCxnSpPr>
            <a:cxnSpLocks noChangeShapeType="1"/>
          </p:cNvCxnSpPr>
          <p:nvPr/>
        </p:nvCxnSpPr>
        <p:spPr bwMode="auto">
          <a:xfrm>
            <a:off x="6088663" y="2797175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" name="Shape 211"/>
          <p:cNvCxnSpPr>
            <a:cxnSpLocks noChangeShapeType="1"/>
          </p:cNvCxnSpPr>
          <p:nvPr/>
        </p:nvCxnSpPr>
        <p:spPr bwMode="auto">
          <a:xfrm>
            <a:off x="6088663" y="2797175"/>
            <a:ext cx="904875" cy="1858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0" name="Shape 213"/>
          <p:cNvCxnSpPr>
            <a:cxnSpLocks noChangeShapeType="1"/>
          </p:cNvCxnSpPr>
          <p:nvPr/>
        </p:nvCxnSpPr>
        <p:spPr bwMode="auto">
          <a:xfrm>
            <a:off x="6088663" y="2797175"/>
            <a:ext cx="904875" cy="21701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" name="Shape 215"/>
          <p:cNvCxnSpPr>
            <a:cxnSpLocks noChangeShapeType="1"/>
          </p:cNvCxnSpPr>
          <p:nvPr/>
        </p:nvCxnSpPr>
        <p:spPr bwMode="auto">
          <a:xfrm>
            <a:off x="6088663" y="2797175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" name="Shape 217"/>
          <p:cNvCxnSpPr>
            <a:cxnSpLocks noChangeShapeType="1"/>
          </p:cNvCxnSpPr>
          <p:nvPr/>
        </p:nvCxnSpPr>
        <p:spPr bwMode="auto">
          <a:xfrm rot="10800000" flipH="1">
            <a:off x="6088663" y="186690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3" name="Shape 219"/>
          <p:cNvCxnSpPr>
            <a:cxnSpLocks noChangeShapeType="1"/>
          </p:cNvCxnSpPr>
          <p:nvPr/>
        </p:nvCxnSpPr>
        <p:spPr bwMode="auto">
          <a:xfrm rot="10800000" flipH="1">
            <a:off x="6088663" y="155733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" name="Shape 221"/>
          <p:cNvCxnSpPr>
            <a:cxnSpLocks noChangeShapeType="1"/>
          </p:cNvCxnSpPr>
          <p:nvPr/>
        </p:nvCxnSpPr>
        <p:spPr bwMode="auto">
          <a:xfrm rot="10800000" flipH="1">
            <a:off x="6088663" y="24876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5" name="Shape 224"/>
          <p:cNvCxnSpPr>
            <a:cxnSpLocks noChangeShapeType="1"/>
          </p:cNvCxnSpPr>
          <p:nvPr/>
        </p:nvCxnSpPr>
        <p:spPr bwMode="auto">
          <a:xfrm rot="10800000" flipH="1">
            <a:off x="6088663" y="27971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6" name="Shape 226"/>
          <p:cNvCxnSpPr>
            <a:cxnSpLocks noChangeShapeType="1"/>
          </p:cNvCxnSpPr>
          <p:nvPr/>
        </p:nvCxnSpPr>
        <p:spPr bwMode="auto">
          <a:xfrm>
            <a:off x="6088663" y="3106737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" name="Shape 228"/>
          <p:cNvCxnSpPr>
            <a:cxnSpLocks noChangeShapeType="1"/>
          </p:cNvCxnSpPr>
          <p:nvPr/>
        </p:nvCxnSpPr>
        <p:spPr bwMode="auto">
          <a:xfrm>
            <a:off x="6088663" y="3106737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" name="Shape 230"/>
          <p:cNvCxnSpPr>
            <a:cxnSpLocks noChangeShapeType="1"/>
          </p:cNvCxnSpPr>
          <p:nvPr/>
        </p:nvCxnSpPr>
        <p:spPr bwMode="auto">
          <a:xfrm>
            <a:off x="6088663" y="3106737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9" name="Shape 232"/>
          <p:cNvCxnSpPr>
            <a:cxnSpLocks noChangeShapeType="1"/>
          </p:cNvCxnSpPr>
          <p:nvPr/>
        </p:nvCxnSpPr>
        <p:spPr bwMode="auto">
          <a:xfrm>
            <a:off x="6088663" y="3106737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" name="Shape 234"/>
          <p:cNvCxnSpPr>
            <a:cxnSpLocks noChangeShapeType="1"/>
          </p:cNvCxnSpPr>
          <p:nvPr/>
        </p:nvCxnSpPr>
        <p:spPr bwMode="auto">
          <a:xfrm>
            <a:off x="6088663" y="310673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" name="Shape 236"/>
          <p:cNvCxnSpPr>
            <a:cxnSpLocks noChangeShapeType="1"/>
          </p:cNvCxnSpPr>
          <p:nvPr/>
        </p:nvCxnSpPr>
        <p:spPr bwMode="auto">
          <a:xfrm>
            <a:off x="6088663" y="3106737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" name="Shape 238"/>
          <p:cNvCxnSpPr>
            <a:cxnSpLocks noChangeShapeType="1"/>
          </p:cNvCxnSpPr>
          <p:nvPr/>
        </p:nvCxnSpPr>
        <p:spPr bwMode="auto">
          <a:xfrm>
            <a:off x="6088663" y="3106737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" name="Shape 240"/>
          <p:cNvCxnSpPr>
            <a:cxnSpLocks noChangeShapeType="1"/>
          </p:cNvCxnSpPr>
          <p:nvPr/>
        </p:nvCxnSpPr>
        <p:spPr bwMode="auto">
          <a:xfrm>
            <a:off x="6088663" y="3106737"/>
            <a:ext cx="904875" cy="2170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" name="Shape 242"/>
          <p:cNvCxnSpPr>
            <a:cxnSpLocks noChangeShapeType="1"/>
          </p:cNvCxnSpPr>
          <p:nvPr/>
        </p:nvCxnSpPr>
        <p:spPr bwMode="auto">
          <a:xfrm rot="10800000" flipH="1">
            <a:off x="6088663" y="217646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" name="Shape 244"/>
          <p:cNvCxnSpPr>
            <a:cxnSpLocks noChangeShapeType="1"/>
          </p:cNvCxnSpPr>
          <p:nvPr/>
        </p:nvCxnSpPr>
        <p:spPr bwMode="auto">
          <a:xfrm rot="10800000" flipH="1">
            <a:off x="6088663" y="1866900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6" name="Shape 246"/>
          <p:cNvCxnSpPr>
            <a:cxnSpLocks noChangeShapeType="1"/>
          </p:cNvCxnSpPr>
          <p:nvPr/>
        </p:nvCxnSpPr>
        <p:spPr bwMode="auto">
          <a:xfrm rot="10800000" flipH="1">
            <a:off x="6088663" y="1557337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7" name="Shape 248"/>
          <p:cNvCxnSpPr>
            <a:cxnSpLocks noChangeShapeType="1"/>
          </p:cNvCxnSpPr>
          <p:nvPr/>
        </p:nvCxnSpPr>
        <p:spPr bwMode="auto">
          <a:xfrm rot="10800000" flipH="1">
            <a:off x="6088663" y="2797175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8" name="Shape 251"/>
          <p:cNvCxnSpPr>
            <a:cxnSpLocks noChangeShapeType="1"/>
          </p:cNvCxnSpPr>
          <p:nvPr/>
        </p:nvCxnSpPr>
        <p:spPr bwMode="auto">
          <a:xfrm rot="10800000" flipH="1">
            <a:off x="6088663" y="3106737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9" name="Shape 253"/>
          <p:cNvCxnSpPr>
            <a:cxnSpLocks noChangeShapeType="1"/>
          </p:cNvCxnSpPr>
          <p:nvPr/>
        </p:nvCxnSpPr>
        <p:spPr bwMode="auto">
          <a:xfrm>
            <a:off x="6088663" y="3416300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0" name="Shape 255"/>
          <p:cNvCxnSpPr>
            <a:cxnSpLocks noChangeShapeType="1"/>
          </p:cNvCxnSpPr>
          <p:nvPr/>
        </p:nvCxnSpPr>
        <p:spPr bwMode="auto">
          <a:xfrm>
            <a:off x="6088663" y="3416300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" name="Shape 257"/>
          <p:cNvCxnSpPr>
            <a:cxnSpLocks noChangeShapeType="1"/>
          </p:cNvCxnSpPr>
          <p:nvPr/>
        </p:nvCxnSpPr>
        <p:spPr bwMode="auto">
          <a:xfrm>
            <a:off x="6088663" y="3416300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" name="Shape 259"/>
          <p:cNvCxnSpPr>
            <a:cxnSpLocks noChangeShapeType="1"/>
          </p:cNvCxnSpPr>
          <p:nvPr/>
        </p:nvCxnSpPr>
        <p:spPr bwMode="auto">
          <a:xfrm>
            <a:off x="6088663" y="341630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3" name="Shape 261"/>
          <p:cNvCxnSpPr>
            <a:cxnSpLocks noChangeShapeType="1"/>
          </p:cNvCxnSpPr>
          <p:nvPr/>
        </p:nvCxnSpPr>
        <p:spPr bwMode="auto">
          <a:xfrm>
            <a:off x="6088663" y="3416300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4" name="Shape 263"/>
          <p:cNvCxnSpPr>
            <a:cxnSpLocks noChangeShapeType="1"/>
          </p:cNvCxnSpPr>
          <p:nvPr/>
        </p:nvCxnSpPr>
        <p:spPr bwMode="auto">
          <a:xfrm>
            <a:off x="6088663" y="3416300"/>
            <a:ext cx="904875" cy="15509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5" name="Shape 265"/>
          <p:cNvCxnSpPr>
            <a:cxnSpLocks noChangeShapeType="1"/>
          </p:cNvCxnSpPr>
          <p:nvPr/>
        </p:nvCxnSpPr>
        <p:spPr bwMode="auto">
          <a:xfrm>
            <a:off x="6088663" y="3416300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6" name="Shape 267"/>
          <p:cNvCxnSpPr>
            <a:cxnSpLocks noChangeShapeType="1"/>
          </p:cNvCxnSpPr>
          <p:nvPr/>
        </p:nvCxnSpPr>
        <p:spPr bwMode="auto">
          <a:xfrm rot="10800000" flipH="1">
            <a:off x="6088663" y="2487612"/>
            <a:ext cx="904875" cy="9286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7" name="Shape 269"/>
          <p:cNvCxnSpPr>
            <a:cxnSpLocks noChangeShapeType="1"/>
          </p:cNvCxnSpPr>
          <p:nvPr/>
        </p:nvCxnSpPr>
        <p:spPr bwMode="auto">
          <a:xfrm rot="10800000" flipH="1">
            <a:off x="6088663" y="217646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8" name="Shape 271"/>
          <p:cNvCxnSpPr>
            <a:cxnSpLocks noChangeShapeType="1"/>
          </p:cNvCxnSpPr>
          <p:nvPr/>
        </p:nvCxnSpPr>
        <p:spPr bwMode="auto">
          <a:xfrm rot="10800000" flipH="1">
            <a:off x="6088663" y="1866900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9" name="Shape 273"/>
          <p:cNvCxnSpPr>
            <a:cxnSpLocks noChangeShapeType="1"/>
          </p:cNvCxnSpPr>
          <p:nvPr/>
        </p:nvCxnSpPr>
        <p:spPr bwMode="auto">
          <a:xfrm rot="10800000" flipH="1">
            <a:off x="6088663" y="1557337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" name="Shape 275"/>
          <p:cNvCxnSpPr>
            <a:cxnSpLocks noChangeShapeType="1"/>
          </p:cNvCxnSpPr>
          <p:nvPr/>
        </p:nvCxnSpPr>
        <p:spPr bwMode="auto">
          <a:xfrm rot="10800000" flipH="1">
            <a:off x="6088663" y="3106737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1" name="Shape 278"/>
          <p:cNvCxnSpPr>
            <a:cxnSpLocks noChangeShapeType="1"/>
          </p:cNvCxnSpPr>
          <p:nvPr/>
        </p:nvCxnSpPr>
        <p:spPr bwMode="auto">
          <a:xfrm rot="10800000" flipH="1">
            <a:off x="6088663" y="3416300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2" name="Shape 280"/>
          <p:cNvCxnSpPr>
            <a:cxnSpLocks noChangeShapeType="1"/>
          </p:cNvCxnSpPr>
          <p:nvPr/>
        </p:nvCxnSpPr>
        <p:spPr bwMode="auto">
          <a:xfrm>
            <a:off x="6088663" y="3727450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" name="Shape 282"/>
          <p:cNvCxnSpPr>
            <a:cxnSpLocks noChangeShapeType="1"/>
          </p:cNvCxnSpPr>
          <p:nvPr/>
        </p:nvCxnSpPr>
        <p:spPr bwMode="auto">
          <a:xfrm>
            <a:off x="6088663" y="37274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4" name="Shape 284"/>
          <p:cNvCxnSpPr>
            <a:cxnSpLocks noChangeShapeType="1"/>
          </p:cNvCxnSpPr>
          <p:nvPr/>
        </p:nvCxnSpPr>
        <p:spPr bwMode="auto">
          <a:xfrm>
            <a:off x="6088663" y="37274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5" name="Shape 286"/>
          <p:cNvCxnSpPr>
            <a:cxnSpLocks noChangeShapeType="1"/>
          </p:cNvCxnSpPr>
          <p:nvPr/>
        </p:nvCxnSpPr>
        <p:spPr bwMode="auto">
          <a:xfrm>
            <a:off x="6088663" y="3727450"/>
            <a:ext cx="904875" cy="9286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6" name="Shape 288"/>
          <p:cNvCxnSpPr>
            <a:cxnSpLocks noChangeShapeType="1"/>
          </p:cNvCxnSpPr>
          <p:nvPr/>
        </p:nvCxnSpPr>
        <p:spPr bwMode="auto">
          <a:xfrm>
            <a:off x="6088663" y="3727450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7" name="Shape 290"/>
          <p:cNvCxnSpPr>
            <a:cxnSpLocks noChangeShapeType="1"/>
          </p:cNvCxnSpPr>
          <p:nvPr/>
        </p:nvCxnSpPr>
        <p:spPr bwMode="auto">
          <a:xfrm>
            <a:off x="6088663" y="3727450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8" name="Shape 292"/>
          <p:cNvCxnSpPr>
            <a:cxnSpLocks noChangeShapeType="1"/>
          </p:cNvCxnSpPr>
          <p:nvPr/>
        </p:nvCxnSpPr>
        <p:spPr bwMode="auto">
          <a:xfrm rot="10800000" flipH="1">
            <a:off x="6088663" y="2797175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9" name="Shape 294"/>
          <p:cNvCxnSpPr>
            <a:cxnSpLocks noChangeShapeType="1"/>
          </p:cNvCxnSpPr>
          <p:nvPr/>
        </p:nvCxnSpPr>
        <p:spPr bwMode="auto">
          <a:xfrm rot="10800000" flipH="1">
            <a:off x="6088663" y="248761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0" name="Shape 296"/>
          <p:cNvCxnSpPr>
            <a:cxnSpLocks noChangeShapeType="1"/>
          </p:cNvCxnSpPr>
          <p:nvPr/>
        </p:nvCxnSpPr>
        <p:spPr bwMode="auto">
          <a:xfrm rot="10800000" flipH="1">
            <a:off x="6088663" y="2176462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" name="Shape 298"/>
          <p:cNvCxnSpPr>
            <a:cxnSpLocks noChangeShapeType="1"/>
          </p:cNvCxnSpPr>
          <p:nvPr/>
        </p:nvCxnSpPr>
        <p:spPr bwMode="auto">
          <a:xfrm rot="10800000" flipH="1">
            <a:off x="6088663" y="1866900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2" name="Shape 300"/>
          <p:cNvCxnSpPr>
            <a:cxnSpLocks noChangeShapeType="1"/>
          </p:cNvCxnSpPr>
          <p:nvPr/>
        </p:nvCxnSpPr>
        <p:spPr bwMode="auto">
          <a:xfrm rot="10800000" flipH="1">
            <a:off x="6088663" y="3416300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Shape 303"/>
          <p:cNvCxnSpPr>
            <a:cxnSpLocks noChangeShapeType="1"/>
          </p:cNvCxnSpPr>
          <p:nvPr/>
        </p:nvCxnSpPr>
        <p:spPr bwMode="auto">
          <a:xfrm rot="10800000" flipH="1">
            <a:off x="6088663" y="37274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4" name="Shape 305"/>
          <p:cNvCxnSpPr>
            <a:cxnSpLocks noChangeShapeType="1"/>
          </p:cNvCxnSpPr>
          <p:nvPr/>
        </p:nvCxnSpPr>
        <p:spPr bwMode="auto">
          <a:xfrm>
            <a:off x="6088663" y="4037012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5" name="Shape 307"/>
          <p:cNvCxnSpPr>
            <a:cxnSpLocks noChangeShapeType="1"/>
          </p:cNvCxnSpPr>
          <p:nvPr/>
        </p:nvCxnSpPr>
        <p:spPr bwMode="auto">
          <a:xfrm>
            <a:off x="6088663" y="40370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6" name="Shape 309"/>
          <p:cNvCxnSpPr>
            <a:cxnSpLocks noChangeShapeType="1"/>
          </p:cNvCxnSpPr>
          <p:nvPr/>
        </p:nvCxnSpPr>
        <p:spPr bwMode="auto">
          <a:xfrm>
            <a:off x="6088663" y="40370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7" name="Shape 311"/>
          <p:cNvCxnSpPr>
            <a:cxnSpLocks noChangeShapeType="1"/>
          </p:cNvCxnSpPr>
          <p:nvPr/>
        </p:nvCxnSpPr>
        <p:spPr bwMode="auto">
          <a:xfrm>
            <a:off x="6088663" y="403701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8" name="Shape 313"/>
          <p:cNvCxnSpPr>
            <a:cxnSpLocks noChangeShapeType="1"/>
          </p:cNvCxnSpPr>
          <p:nvPr/>
        </p:nvCxnSpPr>
        <p:spPr bwMode="auto">
          <a:xfrm>
            <a:off x="6088663" y="403701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9" name="Shape 315"/>
          <p:cNvCxnSpPr>
            <a:cxnSpLocks noChangeShapeType="1"/>
          </p:cNvCxnSpPr>
          <p:nvPr/>
        </p:nvCxnSpPr>
        <p:spPr bwMode="auto">
          <a:xfrm rot="10800000" flipH="1">
            <a:off x="6088663" y="3106737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0" name="Shape 317"/>
          <p:cNvCxnSpPr>
            <a:cxnSpLocks noChangeShapeType="1"/>
          </p:cNvCxnSpPr>
          <p:nvPr/>
        </p:nvCxnSpPr>
        <p:spPr bwMode="auto">
          <a:xfrm rot="10800000" flipH="1">
            <a:off x="6088663" y="2797175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1" name="Shape 319"/>
          <p:cNvCxnSpPr>
            <a:cxnSpLocks noChangeShapeType="1"/>
          </p:cNvCxnSpPr>
          <p:nvPr/>
        </p:nvCxnSpPr>
        <p:spPr bwMode="auto">
          <a:xfrm rot="10800000" flipH="1">
            <a:off x="6088663" y="2487612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2" name="Shape 321"/>
          <p:cNvCxnSpPr>
            <a:cxnSpLocks noChangeShapeType="1"/>
          </p:cNvCxnSpPr>
          <p:nvPr/>
        </p:nvCxnSpPr>
        <p:spPr bwMode="auto">
          <a:xfrm rot="10800000" flipH="1">
            <a:off x="6088663" y="2176462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" name="Shape 323"/>
          <p:cNvCxnSpPr>
            <a:cxnSpLocks noChangeShapeType="1"/>
          </p:cNvCxnSpPr>
          <p:nvPr/>
        </p:nvCxnSpPr>
        <p:spPr bwMode="auto">
          <a:xfrm rot="10800000" flipH="1">
            <a:off x="6088663" y="37274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4" name="Shape 326"/>
          <p:cNvCxnSpPr>
            <a:cxnSpLocks noChangeShapeType="1"/>
          </p:cNvCxnSpPr>
          <p:nvPr/>
        </p:nvCxnSpPr>
        <p:spPr bwMode="auto">
          <a:xfrm rot="10800000" flipH="1">
            <a:off x="6088663" y="40370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5" name="Shape 328"/>
          <p:cNvCxnSpPr>
            <a:cxnSpLocks noChangeShapeType="1"/>
          </p:cNvCxnSpPr>
          <p:nvPr/>
        </p:nvCxnSpPr>
        <p:spPr bwMode="auto">
          <a:xfrm>
            <a:off x="6088663" y="4346575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6" name="Shape 330"/>
          <p:cNvCxnSpPr>
            <a:cxnSpLocks noChangeShapeType="1"/>
          </p:cNvCxnSpPr>
          <p:nvPr/>
        </p:nvCxnSpPr>
        <p:spPr bwMode="auto">
          <a:xfrm>
            <a:off x="6088663" y="43465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7" name="Shape 332"/>
          <p:cNvCxnSpPr>
            <a:cxnSpLocks noChangeShapeType="1"/>
          </p:cNvCxnSpPr>
          <p:nvPr/>
        </p:nvCxnSpPr>
        <p:spPr bwMode="auto">
          <a:xfrm>
            <a:off x="6088663" y="4346575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8" name="Shape 334"/>
          <p:cNvCxnSpPr>
            <a:cxnSpLocks noChangeShapeType="1"/>
          </p:cNvCxnSpPr>
          <p:nvPr/>
        </p:nvCxnSpPr>
        <p:spPr bwMode="auto">
          <a:xfrm>
            <a:off x="6088663" y="4346575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9" name="Shape 336"/>
          <p:cNvCxnSpPr>
            <a:cxnSpLocks noChangeShapeType="1"/>
          </p:cNvCxnSpPr>
          <p:nvPr/>
        </p:nvCxnSpPr>
        <p:spPr bwMode="auto">
          <a:xfrm rot="10800000" flipH="1">
            <a:off x="6088663" y="341630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0" name="Shape 338"/>
          <p:cNvCxnSpPr>
            <a:cxnSpLocks noChangeShapeType="1"/>
          </p:cNvCxnSpPr>
          <p:nvPr/>
        </p:nvCxnSpPr>
        <p:spPr bwMode="auto">
          <a:xfrm rot="10800000" flipH="1">
            <a:off x="6088663" y="310673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1" name="Shape 340"/>
          <p:cNvCxnSpPr>
            <a:cxnSpLocks noChangeShapeType="1"/>
          </p:cNvCxnSpPr>
          <p:nvPr/>
        </p:nvCxnSpPr>
        <p:spPr bwMode="auto">
          <a:xfrm rot="10800000" flipH="1">
            <a:off x="6088663" y="2797175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2" name="Shape 342"/>
          <p:cNvCxnSpPr>
            <a:cxnSpLocks noChangeShapeType="1"/>
          </p:cNvCxnSpPr>
          <p:nvPr/>
        </p:nvCxnSpPr>
        <p:spPr bwMode="auto">
          <a:xfrm rot="10800000" flipH="1">
            <a:off x="6088663" y="2487612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" name="Shape 344"/>
          <p:cNvCxnSpPr>
            <a:cxnSpLocks noChangeShapeType="1"/>
          </p:cNvCxnSpPr>
          <p:nvPr/>
        </p:nvCxnSpPr>
        <p:spPr bwMode="auto">
          <a:xfrm rot="10800000" flipH="1">
            <a:off x="6088663" y="40370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" name="Shape 347"/>
          <p:cNvCxnSpPr>
            <a:cxnSpLocks noChangeShapeType="1"/>
          </p:cNvCxnSpPr>
          <p:nvPr/>
        </p:nvCxnSpPr>
        <p:spPr bwMode="auto">
          <a:xfrm rot="10800000" flipH="1">
            <a:off x="6088663" y="43465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5" name="Shape 349"/>
          <p:cNvCxnSpPr>
            <a:cxnSpLocks noChangeShapeType="1"/>
          </p:cNvCxnSpPr>
          <p:nvPr/>
        </p:nvCxnSpPr>
        <p:spPr bwMode="auto">
          <a:xfrm>
            <a:off x="6088663" y="4656137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6" name="Shape 351"/>
          <p:cNvCxnSpPr>
            <a:cxnSpLocks noChangeShapeType="1"/>
          </p:cNvCxnSpPr>
          <p:nvPr/>
        </p:nvCxnSpPr>
        <p:spPr bwMode="auto">
          <a:xfrm>
            <a:off x="6088663" y="4656137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7" name="Shape 353"/>
          <p:cNvCxnSpPr>
            <a:cxnSpLocks noChangeShapeType="1"/>
          </p:cNvCxnSpPr>
          <p:nvPr/>
        </p:nvCxnSpPr>
        <p:spPr bwMode="auto">
          <a:xfrm>
            <a:off x="6088663" y="4656137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8" name="Shape 355"/>
          <p:cNvCxnSpPr>
            <a:cxnSpLocks noChangeShapeType="1"/>
          </p:cNvCxnSpPr>
          <p:nvPr/>
        </p:nvCxnSpPr>
        <p:spPr bwMode="auto">
          <a:xfrm rot="10800000" flipH="1">
            <a:off x="6088663" y="3727450"/>
            <a:ext cx="904875" cy="9286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9" name="Shape 357"/>
          <p:cNvCxnSpPr>
            <a:cxnSpLocks noChangeShapeType="1"/>
          </p:cNvCxnSpPr>
          <p:nvPr/>
        </p:nvCxnSpPr>
        <p:spPr bwMode="auto">
          <a:xfrm rot="10800000" flipH="1">
            <a:off x="6088663" y="3416300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0" name="Shape 359"/>
          <p:cNvCxnSpPr>
            <a:cxnSpLocks noChangeShapeType="1"/>
          </p:cNvCxnSpPr>
          <p:nvPr/>
        </p:nvCxnSpPr>
        <p:spPr bwMode="auto">
          <a:xfrm rot="10800000" flipH="1">
            <a:off x="6088663" y="3106737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1" name="Shape 361"/>
          <p:cNvCxnSpPr>
            <a:cxnSpLocks noChangeShapeType="1"/>
          </p:cNvCxnSpPr>
          <p:nvPr/>
        </p:nvCxnSpPr>
        <p:spPr bwMode="auto">
          <a:xfrm rot="10800000" flipH="1">
            <a:off x="6088663" y="2797175"/>
            <a:ext cx="904875" cy="1858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2" name="Shape 363"/>
          <p:cNvCxnSpPr>
            <a:cxnSpLocks noChangeShapeType="1"/>
            <a:stCxn id="51" idx="2"/>
            <a:endCxn id="40" idx="6"/>
          </p:cNvCxnSpPr>
          <p:nvPr/>
        </p:nvCxnSpPr>
        <p:spPr bwMode="auto">
          <a:xfrm flipH="1">
            <a:off x="6088663" y="1557337"/>
            <a:ext cx="904875" cy="2170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" name="Shape 364"/>
          <p:cNvCxnSpPr>
            <a:cxnSpLocks noChangeShapeType="1"/>
            <a:endCxn id="41" idx="6"/>
          </p:cNvCxnSpPr>
          <p:nvPr/>
        </p:nvCxnSpPr>
        <p:spPr bwMode="auto">
          <a:xfrm flipH="1">
            <a:off x="6088663" y="1557337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" name="Shape 365"/>
          <p:cNvCxnSpPr>
            <a:cxnSpLocks noChangeShapeType="1"/>
            <a:endCxn id="38" idx="6"/>
          </p:cNvCxnSpPr>
          <p:nvPr/>
        </p:nvCxnSpPr>
        <p:spPr bwMode="auto">
          <a:xfrm flipH="1">
            <a:off x="6088663" y="1557337"/>
            <a:ext cx="904875" cy="27892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5" name="Shape 366"/>
          <p:cNvCxnSpPr>
            <a:cxnSpLocks noChangeShapeType="1"/>
            <a:endCxn id="39" idx="6"/>
          </p:cNvCxnSpPr>
          <p:nvPr/>
        </p:nvCxnSpPr>
        <p:spPr bwMode="auto">
          <a:xfrm flipH="1">
            <a:off x="6088663" y="1557337"/>
            <a:ext cx="904875" cy="3098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6" name="Shape 367"/>
          <p:cNvCxnSpPr>
            <a:cxnSpLocks noChangeShapeType="1"/>
            <a:stCxn id="52" idx="2"/>
            <a:endCxn id="41" idx="6"/>
          </p:cNvCxnSpPr>
          <p:nvPr/>
        </p:nvCxnSpPr>
        <p:spPr bwMode="auto">
          <a:xfrm flipH="1">
            <a:off x="6088663" y="1866900"/>
            <a:ext cx="904875" cy="21701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7" name="Shape 368"/>
          <p:cNvCxnSpPr>
            <a:cxnSpLocks noChangeShapeType="1"/>
            <a:stCxn id="52" idx="2"/>
            <a:endCxn id="38" idx="6"/>
          </p:cNvCxnSpPr>
          <p:nvPr/>
        </p:nvCxnSpPr>
        <p:spPr bwMode="auto">
          <a:xfrm flipH="1">
            <a:off x="6088663" y="1866900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8" name="Shape 369"/>
          <p:cNvCxnSpPr>
            <a:cxnSpLocks noChangeShapeType="1"/>
            <a:stCxn id="52" idx="2"/>
            <a:endCxn id="39" idx="6"/>
          </p:cNvCxnSpPr>
          <p:nvPr/>
        </p:nvCxnSpPr>
        <p:spPr bwMode="auto">
          <a:xfrm flipH="1">
            <a:off x="6088663" y="1866900"/>
            <a:ext cx="904875" cy="2789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9" name="Shape 370"/>
          <p:cNvCxnSpPr>
            <a:cxnSpLocks noChangeShapeType="1"/>
            <a:stCxn id="42" idx="2"/>
            <a:endCxn id="38" idx="6"/>
          </p:cNvCxnSpPr>
          <p:nvPr/>
        </p:nvCxnSpPr>
        <p:spPr bwMode="auto">
          <a:xfrm flipH="1">
            <a:off x="6088663" y="2176462"/>
            <a:ext cx="904875" cy="2170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0" name="Shape 371"/>
          <p:cNvCxnSpPr>
            <a:cxnSpLocks noChangeShapeType="1"/>
            <a:stCxn id="42" idx="2"/>
            <a:endCxn id="39" idx="6"/>
          </p:cNvCxnSpPr>
          <p:nvPr/>
        </p:nvCxnSpPr>
        <p:spPr bwMode="auto">
          <a:xfrm flipH="1">
            <a:off x="6088663" y="2176462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1" name="Shape 372"/>
          <p:cNvCxnSpPr>
            <a:cxnSpLocks noChangeShapeType="1"/>
            <a:stCxn id="43" idx="2"/>
            <a:endCxn id="39" idx="6"/>
          </p:cNvCxnSpPr>
          <p:nvPr/>
        </p:nvCxnSpPr>
        <p:spPr bwMode="auto">
          <a:xfrm flipH="1">
            <a:off x="6088663" y="2487612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2" name="Shape 373"/>
          <p:cNvSpPr>
            <a:spLocks noChangeArrowheads="1"/>
          </p:cNvSpPr>
          <p:nvPr/>
        </p:nvSpPr>
        <p:spPr bwMode="auto">
          <a:xfrm>
            <a:off x="6993538" y="2068512"/>
            <a:ext cx="217487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73" name="Shape 374"/>
          <p:cNvSpPr>
            <a:spLocks noChangeArrowheads="1"/>
          </p:cNvSpPr>
          <p:nvPr/>
        </p:nvSpPr>
        <p:spPr bwMode="auto">
          <a:xfrm>
            <a:off x="6993538" y="2378075"/>
            <a:ext cx="217487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74" name="Shape 375"/>
          <p:cNvSpPr>
            <a:spLocks noChangeArrowheads="1"/>
          </p:cNvSpPr>
          <p:nvPr/>
        </p:nvSpPr>
        <p:spPr bwMode="auto">
          <a:xfrm>
            <a:off x="6993538" y="2687637"/>
            <a:ext cx="217487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75" name="Shape 376"/>
          <p:cNvSpPr>
            <a:spLocks noChangeArrowheads="1"/>
          </p:cNvSpPr>
          <p:nvPr/>
        </p:nvSpPr>
        <p:spPr bwMode="auto">
          <a:xfrm>
            <a:off x="6993538" y="2998787"/>
            <a:ext cx="217487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76" name="Shape 377"/>
          <p:cNvSpPr>
            <a:spLocks noChangeArrowheads="1"/>
          </p:cNvSpPr>
          <p:nvPr/>
        </p:nvSpPr>
        <p:spPr bwMode="auto">
          <a:xfrm>
            <a:off x="6993538" y="3308350"/>
            <a:ext cx="217487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77" name="Shape 378"/>
          <p:cNvSpPr>
            <a:spLocks noChangeArrowheads="1"/>
          </p:cNvSpPr>
          <p:nvPr/>
        </p:nvSpPr>
        <p:spPr bwMode="auto">
          <a:xfrm>
            <a:off x="6993538" y="4238625"/>
            <a:ext cx="217487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78" name="Shape 379"/>
          <p:cNvSpPr>
            <a:spLocks noChangeArrowheads="1"/>
          </p:cNvSpPr>
          <p:nvPr/>
        </p:nvSpPr>
        <p:spPr bwMode="auto">
          <a:xfrm>
            <a:off x="6993538" y="4548187"/>
            <a:ext cx="217487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79" name="Shape 380"/>
          <p:cNvSpPr>
            <a:spLocks noChangeArrowheads="1"/>
          </p:cNvSpPr>
          <p:nvPr/>
        </p:nvSpPr>
        <p:spPr bwMode="auto">
          <a:xfrm>
            <a:off x="6993538" y="3617912"/>
            <a:ext cx="217487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0" name="Shape 381"/>
          <p:cNvSpPr>
            <a:spLocks noChangeArrowheads="1"/>
          </p:cNvSpPr>
          <p:nvPr/>
        </p:nvSpPr>
        <p:spPr bwMode="auto">
          <a:xfrm>
            <a:off x="6993538" y="3927475"/>
            <a:ext cx="217487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1" name="Shape 382"/>
          <p:cNvSpPr>
            <a:spLocks noChangeArrowheads="1"/>
          </p:cNvSpPr>
          <p:nvPr/>
        </p:nvSpPr>
        <p:spPr bwMode="auto">
          <a:xfrm flipH="1">
            <a:off x="8115900" y="2068512"/>
            <a:ext cx="217488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2" name="Shape 383"/>
          <p:cNvSpPr>
            <a:spLocks noChangeArrowheads="1"/>
          </p:cNvSpPr>
          <p:nvPr/>
        </p:nvSpPr>
        <p:spPr bwMode="auto">
          <a:xfrm flipH="1">
            <a:off x="8115900" y="2378075"/>
            <a:ext cx="217488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3" name="Shape 384"/>
          <p:cNvSpPr>
            <a:spLocks noChangeArrowheads="1"/>
          </p:cNvSpPr>
          <p:nvPr/>
        </p:nvSpPr>
        <p:spPr bwMode="auto">
          <a:xfrm flipH="1">
            <a:off x="8115900" y="2687637"/>
            <a:ext cx="217488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4" name="Shape 385"/>
          <p:cNvSpPr>
            <a:spLocks noChangeArrowheads="1"/>
          </p:cNvSpPr>
          <p:nvPr/>
        </p:nvSpPr>
        <p:spPr bwMode="auto">
          <a:xfrm flipH="1">
            <a:off x="8115900" y="2998787"/>
            <a:ext cx="217488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5" name="Shape 386"/>
          <p:cNvSpPr>
            <a:spLocks noChangeArrowheads="1"/>
          </p:cNvSpPr>
          <p:nvPr/>
        </p:nvSpPr>
        <p:spPr bwMode="auto">
          <a:xfrm flipH="1">
            <a:off x="8115900" y="3308350"/>
            <a:ext cx="217488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6" name="Shape 387"/>
          <p:cNvSpPr>
            <a:spLocks noChangeArrowheads="1"/>
          </p:cNvSpPr>
          <p:nvPr/>
        </p:nvSpPr>
        <p:spPr bwMode="auto">
          <a:xfrm flipH="1">
            <a:off x="8115900" y="4238625"/>
            <a:ext cx="217488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7" name="Shape 388"/>
          <p:cNvSpPr>
            <a:spLocks noChangeArrowheads="1"/>
          </p:cNvSpPr>
          <p:nvPr/>
        </p:nvSpPr>
        <p:spPr bwMode="auto">
          <a:xfrm flipH="1">
            <a:off x="8115900" y="4548187"/>
            <a:ext cx="217488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8" name="Shape 389"/>
          <p:cNvSpPr>
            <a:spLocks noChangeArrowheads="1"/>
          </p:cNvSpPr>
          <p:nvPr/>
        </p:nvSpPr>
        <p:spPr bwMode="auto">
          <a:xfrm flipH="1">
            <a:off x="8115900" y="3617912"/>
            <a:ext cx="217488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9" name="Shape 390"/>
          <p:cNvSpPr>
            <a:spLocks noChangeArrowheads="1"/>
          </p:cNvSpPr>
          <p:nvPr/>
        </p:nvSpPr>
        <p:spPr bwMode="auto">
          <a:xfrm flipH="1">
            <a:off x="8115900" y="3927475"/>
            <a:ext cx="217488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cxnSp>
        <p:nvCxnSpPr>
          <p:cNvPr id="190" name="Shape 391"/>
          <p:cNvCxnSpPr>
            <a:cxnSpLocks noChangeShapeType="1"/>
            <a:stCxn id="181" idx="6"/>
          </p:cNvCxnSpPr>
          <p:nvPr/>
        </p:nvCxnSpPr>
        <p:spPr bwMode="auto">
          <a:xfrm rot="10800000">
            <a:off x="7211025" y="1557337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1" name="Shape 393"/>
          <p:cNvCxnSpPr>
            <a:cxnSpLocks noChangeShapeType="1"/>
          </p:cNvCxnSpPr>
          <p:nvPr/>
        </p:nvCxnSpPr>
        <p:spPr bwMode="auto">
          <a:xfrm rot="10800000">
            <a:off x="7211025" y="186690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2" name="Shape 394"/>
          <p:cNvCxnSpPr>
            <a:cxnSpLocks noChangeShapeType="1"/>
            <a:stCxn id="181" idx="6"/>
          </p:cNvCxnSpPr>
          <p:nvPr/>
        </p:nvCxnSpPr>
        <p:spPr bwMode="auto">
          <a:xfrm rot="10800000">
            <a:off x="7211025" y="2178050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3" name="Shape 396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" name="Shape 398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5" name="Shape 400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9286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6" name="Shape 402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7" name="Shape 404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8" name="Shape 406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1858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9" name="Shape 408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0" name="Shape 410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24780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1" name="Shape 412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2789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2" name="Shape 414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3098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3" name="Shape 416"/>
          <p:cNvCxnSpPr>
            <a:cxnSpLocks noChangeShapeType="1"/>
          </p:cNvCxnSpPr>
          <p:nvPr/>
        </p:nvCxnSpPr>
        <p:spPr bwMode="auto">
          <a:xfrm rot="10800000">
            <a:off x="7211025" y="1866900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" name="Shape 417"/>
          <p:cNvCxnSpPr>
            <a:cxnSpLocks noChangeShapeType="1"/>
          </p:cNvCxnSpPr>
          <p:nvPr/>
        </p:nvCxnSpPr>
        <p:spPr bwMode="auto">
          <a:xfrm rot="10800000">
            <a:off x="7211025" y="21780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" name="Shape 418"/>
          <p:cNvCxnSpPr>
            <a:cxnSpLocks noChangeShapeType="1"/>
          </p:cNvCxnSpPr>
          <p:nvPr/>
        </p:nvCxnSpPr>
        <p:spPr bwMode="auto">
          <a:xfrm rot="10800000">
            <a:off x="7211025" y="2487612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6" name="Shape 419"/>
          <p:cNvCxnSpPr>
            <a:cxnSpLocks noChangeShapeType="1"/>
          </p:cNvCxnSpPr>
          <p:nvPr/>
        </p:nvCxnSpPr>
        <p:spPr bwMode="auto">
          <a:xfrm flipH="1">
            <a:off x="7211025" y="24876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7" name="Shape 420"/>
          <p:cNvCxnSpPr>
            <a:cxnSpLocks noChangeShapeType="1"/>
          </p:cNvCxnSpPr>
          <p:nvPr/>
        </p:nvCxnSpPr>
        <p:spPr bwMode="auto">
          <a:xfrm flipH="1">
            <a:off x="7211025" y="24876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8" name="Shape 421"/>
          <p:cNvCxnSpPr>
            <a:cxnSpLocks noChangeShapeType="1"/>
          </p:cNvCxnSpPr>
          <p:nvPr/>
        </p:nvCxnSpPr>
        <p:spPr bwMode="auto">
          <a:xfrm flipH="1">
            <a:off x="7211025" y="248761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9" name="Shape 422"/>
          <p:cNvCxnSpPr>
            <a:cxnSpLocks noChangeShapeType="1"/>
          </p:cNvCxnSpPr>
          <p:nvPr/>
        </p:nvCxnSpPr>
        <p:spPr bwMode="auto">
          <a:xfrm flipH="1">
            <a:off x="7211025" y="248761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0" name="Shape 423"/>
          <p:cNvCxnSpPr>
            <a:cxnSpLocks noChangeShapeType="1"/>
          </p:cNvCxnSpPr>
          <p:nvPr/>
        </p:nvCxnSpPr>
        <p:spPr bwMode="auto">
          <a:xfrm flipH="1">
            <a:off x="7211025" y="2487612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1" name="Shape 424"/>
          <p:cNvCxnSpPr>
            <a:cxnSpLocks noChangeShapeType="1"/>
          </p:cNvCxnSpPr>
          <p:nvPr/>
        </p:nvCxnSpPr>
        <p:spPr bwMode="auto">
          <a:xfrm flipH="1">
            <a:off x="7211025" y="2487612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2" name="Shape 425"/>
          <p:cNvCxnSpPr>
            <a:cxnSpLocks noChangeShapeType="1"/>
          </p:cNvCxnSpPr>
          <p:nvPr/>
        </p:nvCxnSpPr>
        <p:spPr bwMode="auto">
          <a:xfrm flipH="1">
            <a:off x="7211025" y="2487612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3" name="Shape 426"/>
          <p:cNvCxnSpPr>
            <a:cxnSpLocks noChangeShapeType="1"/>
          </p:cNvCxnSpPr>
          <p:nvPr/>
        </p:nvCxnSpPr>
        <p:spPr bwMode="auto">
          <a:xfrm flipH="1">
            <a:off x="7211025" y="2487612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4" name="Shape 427"/>
          <p:cNvCxnSpPr>
            <a:cxnSpLocks noChangeShapeType="1"/>
          </p:cNvCxnSpPr>
          <p:nvPr/>
        </p:nvCxnSpPr>
        <p:spPr bwMode="auto">
          <a:xfrm flipH="1">
            <a:off x="7211025" y="2487612"/>
            <a:ext cx="904875" cy="27892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" name="Shape 428"/>
          <p:cNvCxnSpPr>
            <a:cxnSpLocks noChangeShapeType="1"/>
          </p:cNvCxnSpPr>
          <p:nvPr/>
        </p:nvCxnSpPr>
        <p:spPr bwMode="auto">
          <a:xfrm rot="10800000">
            <a:off x="7211025" y="1557337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6" name="Shape 429"/>
          <p:cNvCxnSpPr>
            <a:cxnSpLocks noChangeShapeType="1"/>
          </p:cNvCxnSpPr>
          <p:nvPr/>
        </p:nvCxnSpPr>
        <p:spPr bwMode="auto">
          <a:xfrm rot="10800000">
            <a:off x="7211025" y="21780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7" name="Shape 430"/>
          <p:cNvCxnSpPr>
            <a:cxnSpLocks noChangeShapeType="1"/>
          </p:cNvCxnSpPr>
          <p:nvPr/>
        </p:nvCxnSpPr>
        <p:spPr bwMode="auto">
          <a:xfrm rot="10800000">
            <a:off x="7211025" y="24876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8" name="Shape 431"/>
          <p:cNvCxnSpPr>
            <a:cxnSpLocks noChangeShapeType="1"/>
          </p:cNvCxnSpPr>
          <p:nvPr/>
        </p:nvCxnSpPr>
        <p:spPr bwMode="auto">
          <a:xfrm rot="10800000">
            <a:off x="7211025" y="2797175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9" name="Shape 432"/>
          <p:cNvCxnSpPr>
            <a:cxnSpLocks noChangeShapeType="1"/>
          </p:cNvCxnSpPr>
          <p:nvPr/>
        </p:nvCxnSpPr>
        <p:spPr bwMode="auto">
          <a:xfrm flipH="1">
            <a:off x="7211025" y="27971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0" name="Shape 433"/>
          <p:cNvCxnSpPr>
            <a:cxnSpLocks noChangeShapeType="1"/>
          </p:cNvCxnSpPr>
          <p:nvPr/>
        </p:nvCxnSpPr>
        <p:spPr bwMode="auto">
          <a:xfrm flipH="1">
            <a:off x="7211025" y="2797175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1" name="Shape 434"/>
          <p:cNvCxnSpPr>
            <a:cxnSpLocks noChangeShapeType="1"/>
          </p:cNvCxnSpPr>
          <p:nvPr/>
        </p:nvCxnSpPr>
        <p:spPr bwMode="auto">
          <a:xfrm flipH="1">
            <a:off x="7211025" y="2797175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2" name="Shape 435"/>
          <p:cNvCxnSpPr>
            <a:cxnSpLocks noChangeShapeType="1"/>
          </p:cNvCxnSpPr>
          <p:nvPr/>
        </p:nvCxnSpPr>
        <p:spPr bwMode="auto">
          <a:xfrm flipH="1">
            <a:off x="7211025" y="2797175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3" name="Shape 436"/>
          <p:cNvCxnSpPr>
            <a:cxnSpLocks noChangeShapeType="1"/>
          </p:cNvCxnSpPr>
          <p:nvPr/>
        </p:nvCxnSpPr>
        <p:spPr bwMode="auto">
          <a:xfrm flipH="1">
            <a:off x="7211025" y="2797175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4" name="Shape 437"/>
          <p:cNvCxnSpPr>
            <a:cxnSpLocks noChangeShapeType="1"/>
          </p:cNvCxnSpPr>
          <p:nvPr/>
        </p:nvCxnSpPr>
        <p:spPr bwMode="auto">
          <a:xfrm flipH="1">
            <a:off x="7211025" y="2797175"/>
            <a:ext cx="904875" cy="1858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" name="Shape 438"/>
          <p:cNvCxnSpPr>
            <a:cxnSpLocks noChangeShapeType="1"/>
          </p:cNvCxnSpPr>
          <p:nvPr/>
        </p:nvCxnSpPr>
        <p:spPr bwMode="auto">
          <a:xfrm flipH="1">
            <a:off x="7211025" y="2797175"/>
            <a:ext cx="904875" cy="21701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6" name="Shape 439"/>
          <p:cNvCxnSpPr>
            <a:cxnSpLocks noChangeShapeType="1"/>
          </p:cNvCxnSpPr>
          <p:nvPr/>
        </p:nvCxnSpPr>
        <p:spPr bwMode="auto">
          <a:xfrm flipH="1">
            <a:off x="7211025" y="2797175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7" name="Shape 440"/>
          <p:cNvCxnSpPr>
            <a:cxnSpLocks noChangeShapeType="1"/>
          </p:cNvCxnSpPr>
          <p:nvPr/>
        </p:nvCxnSpPr>
        <p:spPr bwMode="auto">
          <a:xfrm rot="10800000">
            <a:off x="7211025" y="186690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8" name="Shape 441"/>
          <p:cNvCxnSpPr>
            <a:cxnSpLocks noChangeShapeType="1"/>
          </p:cNvCxnSpPr>
          <p:nvPr/>
        </p:nvCxnSpPr>
        <p:spPr bwMode="auto">
          <a:xfrm rot="10800000">
            <a:off x="7211025" y="155733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9" name="Shape 442"/>
          <p:cNvCxnSpPr>
            <a:cxnSpLocks noChangeShapeType="1"/>
          </p:cNvCxnSpPr>
          <p:nvPr/>
        </p:nvCxnSpPr>
        <p:spPr bwMode="auto">
          <a:xfrm rot="10800000">
            <a:off x="7211025" y="24876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0" name="Shape 443"/>
          <p:cNvCxnSpPr>
            <a:cxnSpLocks noChangeShapeType="1"/>
          </p:cNvCxnSpPr>
          <p:nvPr/>
        </p:nvCxnSpPr>
        <p:spPr bwMode="auto">
          <a:xfrm rot="10800000">
            <a:off x="7211025" y="27971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1" name="Shape 444"/>
          <p:cNvCxnSpPr>
            <a:cxnSpLocks noChangeShapeType="1"/>
          </p:cNvCxnSpPr>
          <p:nvPr/>
        </p:nvCxnSpPr>
        <p:spPr bwMode="auto">
          <a:xfrm rot="10800000">
            <a:off x="7211025" y="3106737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Shape 445"/>
          <p:cNvCxnSpPr>
            <a:cxnSpLocks noChangeShapeType="1"/>
          </p:cNvCxnSpPr>
          <p:nvPr/>
        </p:nvCxnSpPr>
        <p:spPr bwMode="auto">
          <a:xfrm flipH="1">
            <a:off x="7211025" y="3106737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3" name="Shape 446"/>
          <p:cNvCxnSpPr>
            <a:cxnSpLocks noChangeShapeType="1"/>
          </p:cNvCxnSpPr>
          <p:nvPr/>
        </p:nvCxnSpPr>
        <p:spPr bwMode="auto">
          <a:xfrm flipH="1">
            <a:off x="7211025" y="3106737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4" name="Shape 447"/>
          <p:cNvCxnSpPr>
            <a:cxnSpLocks noChangeShapeType="1"/>
          </p:cNvCxnSpPr>
          <p:nvPr/>
        </p:nvCxnSpPr>
        <p:spPr bwMode="auto">
          <a:xfrm flipH="1">
            <a:off x="7211025" y="3106737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" name="Shape 448"/>
          <p:cNvCxnSpPr>
            <a:cxnSpLocks noChangeShapeType="1"/>
          </p:cNvCxnSpPr>
          <p:nvPr/>
        </p:nvCxnSpPr>
        <p:spPr bwMode="auto">
          <a:xfrm flipH="1">
            <a:off x="7211025" y="310673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6" name="Shape 449"/>
          <p:cNvCxnSpPr>
            <a:cxnSpLocks noChangeShapeType="1"/>
          </p:cNvCxnSpPr>
          <p:nvPr/>
        </p:nvCxnSpPr>
        <p:spPr bwMode="auto">
          <a:xfrm flipH="1">
            <a:off x="7211025" y="3106737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7" name="Shape 450"/>
          <p:cNvCxnSpPr>
            <a:cxnSpLocks noChangeShapeType="1"/>
          </p:cNvCxnSpPr>
          <p:nvPr/>
        </p:nvCxnSpPr>
        <p:spPr bwMode="auto">
          <a:xfrm flipH="1">
            <a:off x="7211025" y="3106737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8" name="Shape 451"/>
          <p:cNvCxnSpPr>
            <a:cxnSpLocks noChangeShapeType="1"/>
          </p:cNvCxnSpPr>
          <p:nvPr/>
        </p:nvCxnSpPr>
        <p:spPr bwMode="auto">
          <a:xfrm flipH="1">
            <a:off x="7211025" y="3106737"/>
            <a:ext cx="904875" cy="2170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9" name="Shape 452"/>
          <p:cNvCxnSpPr>
            <a:cxnSpLocks noChangeShapeType="1"/>
          </p:cNvCxnSpPr>
          <p:nvPr/>
        </p:nvCxnSpPr>
        <p:spPr bwMode="auto">
          <a:xfrm rot="10800000">
            <a:off x="7211025" y="217646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0" name="Shape 453"/>
          <p:cNvCxnSpPr>
            <a:cxnSpLocks noChangeShapeType="1"/>
          </p:cNvCxnSpPr>
          <p:nvPr/>
        </p:nvCxnSpPr>
        <p:spPr bwMode="auto">
          <a:xfrm rot="10800000">
            <a:off x="7211025" y="1866900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1" name="Shape 454"/>
          <p:cNvCxnSpPr>
            <a:cxnSpLocks noChangeShapeType="1"/>
          </p:cNvCxnSpPr>
          <p:nvPr/>
        </p:nvCxnSpPr>
        <p:spPr bwMode="auto">
          <a:xfrm rot="10800000">
            <a:off x="7211025" y="1557337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2" name="Shape 455"/>
          <p:cNvCxnSpPr>
            <a:cxnSpLocks noChangeShapeType="1"/>
          </p:cNvCxnSpPr>
          <p:nvPr/>
        </p:nvCxnSpPr>
        <p:spPr bwMode="auto">
          <a:xfrm rot="10800000">
            <a:off x="7211025" y="2797175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3" name="Shape 456"/>
          <p:cNvCxnSpPr>
            <a:cxnSpLocks noChangeShapeType="1"/>
          </p:cNvCxnSpPr>
          <p:nvPr/>
        </p:nvCxnSpPr>
        <p:spPr bwMode="auto">
          <a:xfrm rot="10800000">
            <a:off x="7211025" y="3106737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4" name="Shape 457"/>
          <p:cNvCxnSpPr>
            <a:cxnSpLocks noChangeShapeType="1"/>
          </p:cNvCxnSpPr>
          <p:nvPr/>
        </p:nvCxnSpPr>
        <p:spPr bwMode="auto">
          <a:xfrm rot="10800000">
            <a:off x="7211025" y="3416300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5" name="Shape 458"/>
          <p:cNvCxnSpPr>
            <a:cxnSpLocks noChangeShapeType="1"/>
          </p:cNvCxnSpPr>
          <p:nvPr/>
        </p:nvCxnSpPr>
        <p:spPr bwMode="auto">
          <a:xfrm flipH="1">
            <a:off x="7211025" y="3416300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6" name="Shape 459"/>
          <p:cNvCxnSpPr>
            <a:cxnSpLocks noChangeShapeType="1"/>
          </p:cNvCxnSpPr>
          <p:nvPr/>
        </p:nvCxnSpPr>
        <p:spPr bwMode="auto">
          <a:xfrm flipH="1">
            <a:off x="7211025" y="3416300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7" name="Shape 460"/>
          <p:cNvCxnSpPr>
            <a:cxnSpLocks noChangeShapeType="1"/>
          </p:cNvCxnSpPr>
          <p:nvPr/>
        </p:nvCxnSpPr>
        <p:spPr bwMode="auto">
          <a:xfrm flipH="1">
            <a:off x="7211025" y="341630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8" name="Shape 461"/>
          <p:cNvCxnSpPr>
            <a:cxnSpLocks noChangeShapeType="1"/>
          </p:cNvCxnSpPr>
          <p:nvPr/>
        </p:nvCxnSpPr>
        <p:spPr bwMode="auto">
          <a:xfrm flipH="1">
            <a:off x="7211025" y="3416300"/>
            <a:ext cx="904875" cy="1241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9" name="Shape 462"/>
          <p:cNvCxnSpPr>
            <a:cxnSpLocks noChangeShapeType="1"/>
          </p:cNvCxnSpPr>
          <p:nvPr/>
        </p:nvCxnSpPr>
        <p:spPr bwMode="auto">
          <a:xfrm flipH="1">
            <a:off x="7211025" y="3416300"/>
            <a:ext cx="904875" cy="15509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0" name="Shape 463"/>
          <p:cNvCxnSpPr>
            <a:cxnSpLocks noChangeShapeType="1"/>
          </p:cNvCxnSpPr>
          <p:nvPr/>
        </p:nvCxnSpPr>
        <p:spPr bwMode="auto">
          <a:xfrm flipH="1">
            <a:off x="7211025" y="3416300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1" name="Shape 464"/>
          <p:cNvCxnSpPr>
            <a:cxnSpLocks noChangeShapeType="1"/>
          </p:cNvCxnSpPr>
          <p:nvPr/>
        </p:nvCxnSpPr>
        <p:spPr bwMode="auto">
          <a:xfrm rot="10800000">
            <a:off x="7211025" y="2487612"/>
            <a:ext cx="904875" cy="9286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2" name="Shape 465"/>
          <p:cNvCxnSpPr>
            <a:cxnSpLocks noChangeShapeType="1"/>
          </p:cNvCxnSpPr>
          <p:nvPr/>
        </p:nvCxnSpPr>
        <p:spPr bwMode="auto">
          <a:xfrm rot="10800000">
            <a:off x="7211025" y="217646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3" name="Shape 466"/>
          <p:cNvCxnSpPr>
            <a:cxnSpLocks noChangeShapeType="1"/>
          </p:cNvCxnSpPr>
          <p:nvPr/>
        </p:nvCxnSpPr>
        <p:spPr bwMode="auto">
          <a:xfrm rot="10800000">
            <a:off x="7211025" y="1866900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4" name="Shape 467"/>
          <p:cNvCxnSpPr>
            <a:cxnSpLocks noChangeShapeType="1"/>
          </p:cNvCxnSpPr>
          <p:nvPr/>
        </p:nvCxnSpPr>
        <p:spPr bwMode="auto">
          <a:xfrm rot="10800000">
            <a:off x="7211025" y="1557337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5" name="Shape 468"/>
          <p:cNvCxnSpPr>
            <a:cxnSpLocks noChangeShapeType="1"/>
          </p:cNvCxnSpPr>
          <p:nvPr/>
        </p:nvCxnSpPr>
        <p:spPr bwMode="auto">
          <a:xfrm rot="10800000">
            <a:off x="7211025" y="3106737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" name="Shape 469"/>
          <p:cNvCxnSpPr>
            <a:cxnSpLocks noChangeShapeType="1"/>
          </p:cNvCxnSpPr>
          <p:nvPr/>
        </p:nvCxnSpPr>
        <p:spPr bwMode="auto">
          <a:xfrm rot="10800000">
            <a:off x="7211025" y="3416300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7" name="Shape 470"/>
          <p:cNvCxnSpPr>
            <a:cxnSpLocks noChangeShapeType="1"/>
          </p:cNvCxnSpPr>
          <p:nvPr/>
        </p:nvCxnSpPr>
        <p:spPr bwMode="auto">
          <a:xfrm rot="10800000">
            <a:off x="7211025" y="3727450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8" name="Shape 471"/>
          <p:cNvCxnSpPr>
            <a:cxnSpLocks noChangeShapeType="1"/>
          </p:cNvCxnSpPr>
          <p:nvPr/>
        </p:nvCxnSpPr>
        <p:spPr bwMode="auto">
          <a:xfrm flipH="1">
            <a:off x="7211025" y="37274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9" name="Shape 472"/>
          <p:cNvCxnSpPr>
            <a:cxnSpLocks noChangeShapeType="1"/>
          </p:cNvCxnSpPr>
          <p:nvPr/>
        </p:nvCxnSpPr>
        <p:spPr bwMode="auto">
          <a:xfrm flipH="1">
            <a:off x="7211025" y="37274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0" name="Shape 473"/>
          <p:cNvCxnSpPr>
            <a:cxnSpLocks noChangeShapeType="1"/>
          </p:cNvCxnSpPr>
          <p:nvPr/>
        </p:nvCxnSpPr>
        <p:spPr bwMode="auto">
          <a:xfrm flipH="1">
            <a:off x="7211025" y="372745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1" name="Shape 474"/>
          <p:cNvCxnSpPr>
            <a:cxnSpLocks noChangeShapeType="1"/>
          </p:cNvCxnSpPr>
          <p:nvPr/>
        </p:nvCxnSpPr>
        <p:spPr bwMode="auto">
          <a:xfrm flipH="1">
            <a:off x="7211025" y="3727450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2" name="Shape 475"/>
          <p:cNvCxnSpPr>
            <a:cxnSpLocks noChangeShapeType="1"/>
          </p:cNvCxnSpPr>
          <p:nvPr/>
        </p:nvCxnSpPr>
        <p:spPr bwMode="auto">
          <a:xfrm flipH="1">
            <a:off x="7211025" y="3727450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3" name="Shape 476"/>
          <p:cNvCxnSpPr>
            <a:cxnSpLocks noChangeShapeType="1"/>
          </p:cNvCxnSpPr>
          <p:nvPr/>
        </p:nvCxnSpPr>
        <p:spPr bwMode="auto">
          <a:xfrm rot="10800000">
            <a:off x="7211025" y="2797175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4" name="Shape 477"/>
          <p:cNvCxnSpPr>
            <a:cxnSpLocks noChangeShapeType="1"/>
          </p:cNvCxnSpPr>
          <p:nvPr/>
        </p:nvCxnSpPr>
        <p:spPr bwMode="auto">
          <a:xfrm rot="10800000">
            <a:off x="7211025" y="248761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5" name="Shape 478"/>
          <p:cNvCxnSpPr>
            <a:cxnSpLocks noChangeShapeType="1"/>
          </p:cNvCxnSpPr>
          <p:nvPr/>
        </p:nvCxnSpPr>
        <p:spPr bwMode="auto">
          <a:xfrm rot="10800000">
            <a:off x="7211025" y="2176462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" name="Shape 479"/>
          <p:cNvCxnSpPr>
            <a:cxnSpLocks noChangeShapeType="1"/>
          </p:cNvCxnSpPr>
          <p:nvPr/>
        </p:nvCxnSpPr>
        <p:spPr bwMode="auto">
          <a:xfrm rot="10800000">
            <a:off x="7211025" y="1866900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" name="Shape 480"/>
          <p:cNvCxnSpPr>
            <a:cxnSpLocks noChangeShapeType="1"/>
          </p:cNvCxnSpPr>
          <p:nvPr/>
        </p:nvCxnSpPr>
        <p:spPr bwMode="auto">
          <a:xfrm rot="10800000">
            <a:off x="7211025" y="3416300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8" name="Shape 481"/>
          <p:cNvCxnSpPr>
            <a:cxnSpLocks noChangeShapeType="1"/>
          </p:cNvCxnSpPr>
          <p:nvPr/>
        </p:nvCxnSpPr>
        <p:spPr bwMode="auto">
          <a:xfrm rot="10800000">
            <a:off x="7211025" y="37274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9" name="Shape 482"/>
          <p:cNvCxnSpPr>
            <a:cxnSpLocks noChangeShapeType="1"/>
          </p:cNvCxnSpPr>
          <p:nvPr/>
        </p:nvCxnSpPr>
        <p:spPr bwMode="auto">
          <a:xfrm rot="10800000">
            <a:off x="7211025" y="4037012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0" name="Shape 483"/>
          <p:cNvCxnSpPr>
            <a:cxnSpLocks noChangeShapeType="1"/>
          </p:cNvCxnSpPr>
          <p:nvPr/>
        </p:nvCxnSpPr>
        <p:spPr bwMode="auto">
          <a:xfrm flipH="1">
            <a:off x="7211025" y="40370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1" name="Shape 484"/>
          <p:cNvCxnSpPr>
            <a:cxnSpLocks noChangeShapeType="1"/>
          </p:cNvCxnSpPr>
          <p:nvPr/>
        </p:nvCxnSpPr>
        <p:spPr bwMode="auto">
          <a:xfrm flipH="1">
            <a:off x="7211025" y="40370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2" name="Shape 485"/>
          <p:cNvCxnSpPr>
            <a:cxnSpLocks noChangeShapeType="1"/>
          </p:cNvCxnSpPr>
          <p:nvPr/>
        </p:nvCxnSpPr>
        <p:spPr bwMode="auto">
          <a:xfrm flipH="1">
            <a:off x="7211025" y="403701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3" name="Shape 486"/>
          <p:cNvCxnSpPr>
            <a:cxnSpLocks noChangeShapeType="1"/>
          </p:cNvCxnSpPr>
          <p:nvPr/>
        </p:nvCxnSpPr>
        <p:spPr bwMode="auto">
          <a:xfrm flipH="1">
            <a:off x="7211025" y="403701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" name="Shape 487"/>
          <p:cNvCxnSpPr>
            <a:cxnSpLocks noChangeShapeType="1"/>
          </p:cNvCxnSpPr>
          <p:nvPr/>
        </p:nvCxnSpPr>
        <p:spPr bwMode="auto">
          <a:xfrm rot="10800000">
            <a:off x="7211025" y="3106737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5" name="Shape 488"/>
          <p:cNvCxnSpPr>
            <a:cxnSpLocks noChangeShapeType="1"/>
          </p:cNvCxnSpPr>
          <p:nvPr/>
        </p:nvCxnSpPr>
        <p:spPr bwMode="auto">
          <a:xfrm rot="10800000">
            <a:off x="7211025" y="2797175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" name="Shape 489"/>
          <p:cNvCxnSpPr>
            <a:cxnSpLocks noChangeShapeType="1"/>
          </p:cNvCxnSpPr>
          <p:nvPr/>
        </p:nvCxnSpPr>
        <p:spPr bwMode="auto">
          <a:xfrm rot="10800000">
            <a:off x="7211025" y="2487612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7" name="Shape 490"/>
          <p:cNvCxnSpPr>
            <a:cxnSpLocks noChangeShapeType="1"/>
          </p:cNvCxnSpPr>
          <p:nvPr/>
        </p:nvCxnSpPr>
        <p:spPr bwMode="auto">
          <a:xfrm rot="10800000">
            <a:off x="7211025" y="2176462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8" name="Shape 491"/>
          <p:cNvCxnSpPr>
            <a:cxnSpLocks noChangeShapeType="1"/>
          </p:cNvCxnSpPr>
          <p:nvPr/>
        </p:nvCxnSpPr>
        <p:spPr bwMode="auto">
          <a:xfrm rot="10800000">
            <a:off x="7211025" y="37274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9" name="Shape 492"/>
          <p:cNvCxnSpPr>
            <a:cxnSpLocks noChangeShapeType="1"/>
          </p:cNvCxnSpPr>
          <p:nvPr/>
        </p:nvCxnSpPr>
        <p:spPr bwMode="auto">
          <a:xfrm rot="10800000">
            <a:off x="7211025" y="40370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0" name="Shape 493"/>
          <p:cNvCxnSpPr>
            <a:cxnSpLocks noChangeShapeType="1"/>
          </p:cNvCxnSpPr>
          <p:nvPr/>
        </p:nvCxnSpPr>
        <p:spPr bwMode="auto">
          <a:xfrm rot="10800000">
            <a:off x="7211025" y="4346575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1" name="Shape 494"/>
          <p:cNvCxnSpPr>
            <a:cxnSpLocks noChangeShapeType="1"/>
          </p:cNvCxnSpPr>
          <p:nvPr/>
        </p:nvCxnSpPr>
        <p:spPr bwMode="auto">
          <a:xfrm flipH="1">
            <a:off x="7211025" y="43465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2" name="Shape 495"/>
          <p:cNvCxnSpPr>
            <a:cxnSpLocks noChangeShapeType="1"/>
          </p:cNvCxnSpPr>
          <p:nvPr/>
        </p:nvCxnSpPr>
        <p:spPr bwMode="auto">
          <a:xfrm flipH="1">
            <a:off x="7211025" y="4346575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3" name="Shape 496"/>
          <p:cNvCxnSpPr>
            <a:cxnSpLocks noChangeShapeType="1"/>
          </p:cNvCxnSpPr>
          <p:nvPr/>
        </p:nvCxnSpPr>
        <p:spPr bwMode="auto">
          <a:xfrm flipH="1">
            <a:off x="7211025" y="4346575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" name="Shape 497"/>
          <p:cNvCxnSpPr>
            <a:cxnSpLocks noChangeShapeType="1"/>
          </p:cNvCxnSpPr>
          <p:nvPr/>
        </p:nvCxnSpPr>
        <p:spPr bwMode="auto">
          <a:xfrm rot="10800000">
            <a:off x="7211025" y="341630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5" name="Shape 498"/>
          <p:cNvCxnSpPr>
            <a:cxnSpLocks noChangeShapeType="1"/>
          </p:cNvCxnSpPr>
          <p:nvPr/>
        </p:nvCxnSpPr>
        <p:spPr bwMode="auto">
          <a:xfrm rot="10800000">
            <a:off x="7211025" y="310673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" name="Shape 499"/>
          <p:cNvCxnSpPr>
            <a:cxnSpLocks noChangeShapeType="1"/>
          </p:cNvCxnSpPr>
          <p:nvPr/>
        </p:nvCxnSpPr>
        <p:spPr bwMode="auto">
          <a:xfrm rot="10800000">
            <a:off x="7211025" y="2797175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7" name="Shape 500"/>
          <p:cNvCxnSpPr>
            <a:cxnSpLocks noChangeShapeType="1"/>
          </p:cNvCxnSpPr>
          <p:nvPr/>
        </p:nvCxnSpPr>
        <p:spPr bwMode="auto">
          <a:xfrm rot="10800000">
            <a:off x="7211025" y="2487612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8" name="Shape 501"/>
          <p:cNvCxnSpPr>
            <a:cxnSpLocks noChangeShapeType="1"/>
          </p:cNvCxnSpPr>
          <p:nvPr/>
        </p:nvCxnSpPr>
        <p:spPr bwMode="auto">
          <a:xfrm rot="10800000">
            <a:off x="7211025" y="4037012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Shape 502"/>
          <p:cNvCxnSpPr>
            <a:cxnSpLocks noChangeShapeType="1"/>
          </p:cNvCxnSpPr>
          <p:nvPr/>
        </p:nvCxnSpPr>
        <p:spPr bwMode="auto">
          <a:xfrm rot="10800000">
            <a:off x="7211025" y="43465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0" name="Shape 503"/>
          <p:cNvCxnSpPr>
            <a:cxnSpLocks noChangeShapeType="1"/>
          </p:cNvCxnSpPr>
          <p:nvPr/>
        </p:nvCxnSpPr>
        <p:spPr bwMode="auto">
          <a:xfrm rot="10800000">
            <a:off x="7211025" y="4657725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1" name="Shape 504"/>
          <p:cNvCxnSpPr>
            <a:cxnSpLocks noChangeShapeType="1"/>
          </p:cNvCxnSpPr>
          <p:nvPr/>
        </p:nvCxnSpPr>
        <p:spPr bwMode="auto">
          <a:xfrm flipH="1">
            <a:off x="7211025" y="465772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2" name="Shape 505"/>
          <p:cNvCxnSpPr>
            <a:cxnSpLocks noChangeShapeType="1"/>
          </p:cNvCxnSpPr>
          <p:nvPr/>
        </p:nvCxnSpPr>
        <p:spPr bwMode="auto">
          <a:xfrm flipH="1">
            <a:off x="7211025" y="4657725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3" name="Shape 506"/>
          <p:cNvCxnSpPr>
            <a:cxnSpLocks noChangeShapeType="1"/>
          </p:cNvCxnSpPr>
          <p:nvPr/>
        </p:nvCxnSpPr>
        <p:spPr bwMode="auto">
          <a:xfrm rot="10800000">
            <a:off x="7211025" y="372745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4" name="Shape 507"/>
          <p:cNvCxnSpPr>
            <a:cxnSpLocks noChangeShapeType="1"/>
          </p:cNvCxnSpPr>
          <p:nvPr/>
        </p:nvCxnSpPr>
        <p:spPr bwMode="auto">
          <a:xfrm rot="10800000">
            <a:off x="7211025" y="3416300"/>
            <a:ext cx="904875" cy="1241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Shape 508"/>
          <p:cNvCxnSpPr>
            <a:cxnSpLocks noChangeShapeType="1"/>
          </p:cNvCxnSpPr>
          <p:nvPr/>
        </p:nvCxnSpPr>
        <p:spPr bwMode="auto">
          <a:xfrm rot="10800000">
            <a:off x="7211025" y="3106737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6" name="Shape 509"/>
          <p:cNvCxnSpPr>
            <a:cxnSpLocks noChangeShapeType="1"/>
          </p:cNvCxnSpPr>
          <p:nvPr/>
        </p:nvCxnSpPr>
        <p:spPr bwMode="auto">
          <a:xfrm rot="10800000">
            <a:off x="7211025" y="2797175"/>
            <a:ext cx="904875" cy="1858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" name="Shape 510"/>
          <p:cNvCxnSpPr>
            <a:cxnSpLocks noChangeShapeType="1"/>
            <a:endCxn id="188" idx="6"/>
          </p:cNvCxnSpPr>
          <p:nvPr/>
        </p:nvCxnSpPr>
        <p:spPr bwMode="auto">
          <a:xfrm>
            <a:off x="7211025" y="1557337"/>
            <a:ext cx="904875" cy="2170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8" name="Shape 511"/>
          <p:cNvCxnSpPr>
            <a:cxnSpLocks noChangeShapeType="1"/>
            <a:endCxn id="189" idx="6"/>
          </p:cNvCxnSpPr>
          <p:nvPr/>
        </p:nvCxnSpPr>
        <p:spPr bwMode="auto">
          <a:xfrm>
            <a:off x="7211025" y="1557337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9" name="Shape 512"/>
          <p:cNvCxnSpPr>
            <a:cxnSpLocks noChangeShapeType="1"/>
            <a:endCxn id="186" idx="6"/>
          </p:cNvCxnSpPr>
          <p:nvPr/>
        </p:nvCxnSpPr>
        <p:spPr bwMode="auto">
          <a:xfrm>
            <a:off x="7211025" y="1557337"/>
            <a:ext cx="904875" cy="27892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0" name="Shape 513"/>
          <p:cNvCxnSpPr>
            <a:cxnSpLocks noChangeShapeType="1"/>
            <a:endCxn id="187" idx="6"/>
          </p:cNvCxnSpPr>
          <p:nvPr/>
        </p:nvCxnSpPr>
        <p:spPr bwMode="auto">
          <a:xfrm>
            <a:off x="7211025" y="1557337"/>
            <a:ext cx="904875" cy="3098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1" name="Shape 514"/>
          <p:cNvCxnSpPr>
            <a:cxnSpLocks noChangeShapeType="1"/>
            <a:endCxn id="189" idx="6"/>
          </p:cNvCxnSpPr>
          <p:nvPr/>
        </p:nvCxnSpPr>
        <p:spPr bwMode="auto">
          <a:xfrm>
            <a:off x="7211025" y="1866900"/>
            <a:ext cx="904875" cy="21701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2" name="Shape 516"/>
          <p:cNvCxnSpPr>
            <a:cxnSpLocks noChangeShapeType="1"/>
            <a:endCxn id="186" idx="6"/>
          </p:cNvCxnSpPr>
          <p:nvPr/>
        </p:nvCxnSpPr>
        <p:spPr bwMode="auto">
          <a:xfrm>
            <a:off x="7211025" y="1866900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3" name="Shape 517"/>
          <p:cNvCxnSpPr>
            <a:cxnSpLocks noChangeShapeType="1"/>
            <a:endCxn id="187" idx="6"/>
          </p:cNvCxnSpPr>
          <p:nvPr/>
        </p:nvCxnSpPr>
        <p:spPr bwMode="auto">
          <a:xfrm>
            <a:off x="7211025" y="1866900"/>
            <a:ext cx="904875" cy="2789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4" name="Shape 518"/>
          <p:cNvCxnSpPr>
            <a:cxnSpLocks noChangeShapeType="1"/>
            <a:endCxn id="186" idx="6"/>
          </p:cNvCxnSpPr>
          <p:nvPr/>
        </p:nvCxnSpPr>
        <p:spPr bwMode="auto">
          <a:xfrm>
            <a:off x="7211025" y="2178050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Shape 519"/>
          <p:cNvCxnSpPr>
            <a:cxnSpLocks noChangeShapeType="1"/>
            <a:endCxn id="187" idx="6"/>
          </p:cNvCxnSpPr>
          <p:nvPr/>
        </p:nvCxnSpPr>
        <p:spPr bwMode="auto">
          <a:xfrm>
            <a:off x="7211025" y="2178050"/>
            <a:ext cx="904875" cy="24780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6" name="Shape 520"/>
          <p:cNvCxnSpPr>
            <a:cxnSpLocks noChangeShapeType="1"/>
            <a:endCxn id="187" idx="6"/>
          </p:cNvCxnSpPr>
          <p:nvPr/>
        </p:nvCxnSpPr>
        <p:spPr bwMode="auto">
          <a:xfrm>
            <a:off x="7211025" y="2487612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7" name="Shape 521"/>
          <p:cNvSpPr>
            <a:spLocks noChangeArrowheads="1"/>
          </p:cNvSpPr>
          <p:nvPr/>
        </p:nvSpPr>
        <p:spPr bwMode="auto">
          <a:xfrm>
            <a:off x="9238263" y="2068512"/>
            <a:ext cx="219075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08" name="Shape 522"/>
          <p:cNvSpPr>
            <a:spLocks noChangeArrowheads="1"/>
          </p:cNvSpPr>
          <p:nvPr/>
        </p:nvSpPr>
        <p:spPr bwMode="auto">
          <a:xfrm>
            <a:off x="9238263" y="2378075"/>
            <a:ext cx="219075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09" name="Shape 523"/>
          <p:cNvSpPr>
            <a:spLocks noChangeArrowheads="1"/>
          </p:cNvSpPr>
          <p:nvPr/>
        </p:nvSpPr>
        <p:spPr bwMode="auto">
          <a:xfrm>
            <a:off x="9238263" y="2687637"/>
            <a:ext cx="219075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10" name="Shape 524"/>
          <p:cNvSpPr>
            <a:spLocks noChangeArrowheads="1"/>
          </p:cNvSpPr>
          <p:nvPr/>
        </p:nvSpPr>
        <p:spPr bwMode="auto">
          <a:xfrm>
            <a:off x="9238263" y="2998787"/>
            <a:ext cx="219075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11" name="Shape 525"/>
          <p:cNvSpPr>
            <a:spLocks noChangeArrowheads="1"/>
          </p:cNvSpPr>
          <p:nvPr/>
        </p:nvSpPr>
        <p:spPr bwMode="auto">
          <a:xfrm>
            <a:off x="9238263" y="3308350"/>
            <a:ext cx="219075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12" name="Shape 526"/>
          <p:cNvSpPr>
            <a:spLocks noChangeArrowheads="1"/>
          </p:cNvSpPr>
          <p:nvPr/>
        </p:nvSpPr>
        <p:spPr bwMode="auto">
          <a:xfrm>
            <a:off x="9238263" y="4238625"/>
            <a:ext cx="219075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13" name="Shape 527"/>
          <p:cNvSpPr>
            <a:spLocks noChangeArrowheads="1"/>
          </p:cNvSpPr>
          <p:nvPr/>
        </p:nvSpPr>
        <p:spPr bwMode="auto">
          <a:xfrm>
            <a:off x="9238263" y="4548187"/>
            <a:ext cx="219075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14" name="Shape 528"/>
          <p:cNvSpPr>
            <a:spLocks noChangeArrowheads="1"/>
          </p:cNvSpPr>
          <p:nvPr/>
        </p:nvSpPr>
        <p:spPr bwMode="auto">
          <a:xfrm>
            <a:off x="9238263" y="3617912"/>
            <a:ext cx="219075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15" name="Shape 529"/>
          <p:cNvSpPr>
            <a:spLocks noChangeArrowheads="1"/>
          </p:cNvSpPr>
          <p:nvPr/>
        </p:nvSpPr>
        <p:spPr bwMode="auto">
          <a:xfrm>
            <a:off x="9238263" y="3927475"/>
            <a:ext cx="219075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cxnSp>
        <p:nvCxnSpPr>
          <p:cNvPr id="316" name="Shape 530"/>
          <p:cNvCxnSpPr>
            <a:cxnSpLocks noChangeShapeType="1"/>
            <a:endCxn id="307" idx="2"/>
          </p:cNvCxnSpPr>
          <p:nvPr/>
        </p:nvCxnSpPr>
        <p:spPr bwMode="auto">
          <a:xfrm>
            <a:off x="8333388" y="2178050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" name="Shape 532"/>
          <p:cNvCxnSpPr>
            <a:cxnSpLocks noChangeShapeType="1"/>
            <a:endCxn id="308" idx="2"/>
          </p:cNvCxnSpPr>
          <p:nvPr/>
        </p:nvCxnSpPr>
        <p:spPr bwMode="auto">
          <a:xfrm>
            <a:off x="8333388" y="21780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8" name="Shape 533"/>
          <p:cNvCxnSpPr>
            <a:cxnSpLocks noChangeShapeType="1"/>
            <a:endCxn id="309" idx="2"/>
          </p:cNvCxnSpPr>
          <p:nvPr/>
        </p:nvCxnSpPr>
        <p:spPr bwMode="auto">
          <a:xfrm>
            <a:off x="8333388" y="21780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9" name="Shape 534"/>
          <p:cNvCxnSpPr>
            <a:cxnSpLocks noChangeShapeType="1"/>
            <a:endCxn id="310" idx="2"/>
          </p:cNvCxnSpPr>
          <p:nvPr/>
        </p:nvCxnSpPr>
        <p:spPr bwMode="auto">
          <a:xfrm>
            <a:off x="8333388" y="217646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0" name="Shape 535"/>
          <p:cNvCxnSpPr>
            <a:cxnSpLocks noChangeShapeType="1"/>
            <a:endCxn id="311" idx="2"/>
          </p:cNvCxnSpPr>
          <p:nvPr/>
        </p:nvCxnSpPr>
        <p:spPr bwMode="auto">
          <a:xfrm>
            <a:off x="8333388" y="2176462"/>
            <a:ext cx="904875" cy="1241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1" name="Shape 536"/>
          <p:cNvCxnSpPr>
            <a:cxnSpLocks noChangeShapeType="1"/>
            <a:endCxn id="314" idx="2"/>
          </p:cNvCxnSpPr>
          <p:nvPr/>
        </p:nvCxnSpPr>
        <p:spPr bwMode="auto">
          <a:xfrm>
            <a:off x="8333388" y="2178050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2" name="Shape 537"/>
          <p:cNvCxnSpPr>
            <a:cxnSpLocks noChangeShapeType="1"/>
            <a:endCxn id="315" idx="2"/>
          </p:cNvCxnSpPr>
          <p:nvPr/>
        </p:nvCxnSpPr>
        <p:spPr bwMode="auto">
          <a:xfrm>
            <a:off x="8333388" y="2178050"/>
            <a:ext cx="904875" cy="1858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3" name="Shape 538"/>
          <p:cNvCxnSpPr>
            <a:cxnSpLocks noChangeShapeType="1"/>
            <a:endCxn id="312" idx="2"/>
          </p:cNvCxnSpPr>
          <p:nvPr/>
        </p:nvCxnSpPr>
        <p:spPr bwMode="auto">
          <a:xfrm>
            <a:off x="8333388" y="2178050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4" name="Shape 539"/>
          <p:cNvCxnSpPr>
            <a:cxnSpLocks noChangeShapeType="1"/>
            <a:endCxn id="313" idx="2"/>
          </p:cNvCxnSpPr>
          <p:nvPr/>
        </p:nvCxnSpPr>
        <p:spPr bwMode="auto">
          <a:xfrm>
            <a:off x="8333388" y="2178050"/>
            <a:ext cx="904875" cy="24780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5" name="Shape 540"/>
          <p:cNvCxnSpPr>
            <a:cxnSpLocks noChangeShapeType="1"/>
          </p:cNvCxnSpPr>
          <p:nvPr/>
        </p:nvCxnSpPr>
        <p:spPr bwMode="auto">
          <a:xfrm rot="10800000" flipH="1">
            <a:off x="8333388" y="21780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6" name="Shape 541"/>
          <p:cNvCxnSpPr>
            <a:cxnSpLocks noChangeShapeType="1"/>
          </p:cNvCxnSpPr>
          <p:nvPr/>
        </p:nvCxnSpPr>
        <p:spPr bwMode="auto">
          <a:xfrm>
            <a:off x="8333388" y="2487612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" name="Shape 542"/>
          <p:cNvCxnSpPr>
            <a:cxnSpLocks noChangeShapeType="1"/>
          </p:cNvCxnSpPr>
          <p:nvPr/>
        </p:nvCxnSpPr>
        <p:spPr bwMode="auto">
          <a:xfrm>
            <a:off x="8333388" y="24876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" name="Shape 543"/>
          <p:cNvCxnSpPr>
            <a:cxnSpLocks noChangeShapeType="1"/>
          </p:cNvCxnSpPr>
          <p:nvPr/>
        </p:nvCxnSpPr>
        <p:spPr bwMode="auto">
          <a:xfrm>
            <a:off x="8333388" y="24876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9" name="Shape 544"/>
          <p:cNvCxnSpPr>
            <a:cxnSpLocks noChangeShapeType="1"/>
          </p:cNvCxnSpPr>
          <p:nvPr/>
        </p:nvCxnSpPr>
        <p:spPr bwMode="auto">
          <a:xfrm>
            <a:off x="8333388" y="248761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0" name="Shape 545"/>
          <p:cNvCxnSpPr>
            <a:cxnSpLocks noChangeShapeType="1"/>
          </p:cNvCxnSpPr>
          <p:nvPr/>
        </p:nvCxnSpPr>
        <p:spPr bwMode="auto">
          <a:xfrm>
            <a:off x="8333388" y="248761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1" name="Shape 546"/>
          <p:cNvCxnSpPr>
            <a:cxnSpLocks noChangeShapeType="1"/>
          </p:cNvCxnSpPr>
          <p:nvPr/>
        </p:nvCxnSpPr>
        <p:spPr bwMode="auto">
          <a:xfrm>
            <a:off x="8333388" y="2487612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2" name="Shape 547"/>
          <p:cNvCxnSpPr>
            <a:cxnSpLocks noChangeShapeType="1"/>
          </p:cNvCxnSpPr>
          <p:nvPr/>
        </p:nvCxnSpPr>
        <p:spPr bwMode="auto">
          <a:xfrm>
            <a:off x="8333388" y="2487612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3" name="Shape 548"/>
          <p:cNvCxnSpPr>
            <a:cxnSpLocks noChangeShapeType="1"/>
          </p:cNvCxnSpPr>
          <p:nvPr/>
        </p:nvCxnSpPr>
        <p:spPr bwMode="auto">
          <a:xfrm>
            <a:off x="8333388" y="2487612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4" name="Shape 549"/>
          <p:cNvCxnSpPr>
            <a:cxnSpLocks noChangeShapeType="1"/>
          </p:cNvCxnSpPr>
          <p:nvPr/>
        </p:nvCxnSpPr>
        <p:spPr bwMode="auto">
          <a:xfrm rot="10800000" flipH="1">
            <a:off x="8333388" y="21780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5" name="Shape 550"/>
          <p:cNvCxnSpPr>
            <a:cxnSpLocks noChangeShapeType="1"/>
          </p:cNvCxnSpPr>
          <p:nvPr/>
        </p:nvCxnSpPr>
        <p:spPr bwMode="auto">
          <a:xfrm rot="10800000" flipH="1">
            <a:off x="8333388" y="24876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6" name="Shape 551"/>
          <p:cNvCxnSpPr>
            <a:cxnSpLocks noChangeShapeType="1"/>
          </p:cNvCxnSpPr>
          <p:nvPr/>
        </p:nvCxnSpPr>
        <p:spPr bwMode="auto">
          <a:xfrm>
            <a:off x="8333388" y="2797175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7" name="Shape 552"/>
          <p:cNvCxnSpPr>
            <a:cxnSpLocks noChangeShapeType="1"/>
          </p:cNvCxnSpPr>
          <p:nvPr/>
        </p:nvCxnSpPr>
        <p:spPr bwMode="auto">
          <a:xfrm>
            <a:off x="8333388" y="27971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" name="Shape 553"/>
          <p:cNvCxnSpPr>
            <a:cxnSpLocks noChangeShapeType="1"/>
          </p:cNvCxnSpPr>
          <p:nvPr/>
        </p:nvCxnSpPr>
        <p:spPr bwMode="auto">
          <a:xfrm>
            <a:off x="8333388" y="2797175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9" name="Shape 554"/>
          <p:cNvCxnSpPr>
            <a:cxnSpLocks noChangeShapeType="1"/>
          </p:cNvCxnSpPr>
          <p:nvPr/>
        </p:nvCxnSpPr>
        <p:spPr bwMode="auto">
          <a:xfrm>
            <a:off x="8333388" y="2797175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0" name="Shape 555"/>
          <p:cNvCxnSpPr>
            <a:cxnSpLocks noChangeShapeType="1"/>
          </p:cNvCxnSpPr>
          <p:nvPr/>
        </p:nvCxnSpPr>
        <p:spPr bwMode="auto">
          <a:xfrm>
            <a:off x="8333388" y="2797175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1" name="Shape 556"/>
          <p:cNvCxnSpPr>
            <a:cxnSpLocks noChangeShapeType="1"/>
          </p:cNvCxnSpPr>
          <p:nvPr/>
        </p:nvCxnSpPr>
        <p:spPr bwMode="auto">
          <a:xfrm>
            <a:off x="8333388" y="2797175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2" name="Shape 557"/>
          <p:cNvCxnSpPr>
            <a:cxnSpLocks noChangeShapeType="1"/>
          </p:cNvCxnSpPr>
          <p:nvPr/>
        </p:nvCxnSpPr>
        <p:spPr bwMode="auto">
          <a:xfrm>
            <a:off x="8333388" y="2797175"/>
            <a:ext cx="904875" cy="1858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3" name="Shape 558"/>
          <p:cNvCxnSpPr>
            <a:cxnSpLocks noChangeShapeType="1"/>
          </p:cNvCxnSpPr>
          <p:nvPr/>
        </p:nvCxnSpPr>
        <p:spPr bwMode="auto">
          <a:xfrm rot="10800000" flipH="1">
            <a:off x="8333388" y="24876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4" name="Shape 559"/>
          <p:cNvCxnSpPr>
            <a:cxnSpLocks noChangeShapeType="1"/>
          </p:cNvCxnSpPr>
          <p:nvPr/>
        </p:nvCxnSpPr>
        <p:spPr bwMode="auto">
          <a:xfrm rot="10800000" flipH="1">
            <a:off x="8333388" y="27971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5" name="Shape 560"/>
          <p:cNvCxnSpPr>
            <a:cxnSpLocks noChangeShapeType="1"/>
          </p:cNvCxnSpPr>
          <p:nvPr/>
        </p:nvCxnSpPr>
        <p:spPr bwMode="auto">
          <a:xfrm>
            <a:off x="8333388" y="3106737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6" name="Shape 561"/>
          <p:cNvCxnSpPr>
            <a:cxnSpLocks noChangeShapeType="1"/>
          </p:cNvCxnSpPr>
          <p:nvPr/>
        </p:nvCxnSpPr>
        <p:spPr bwMode="auto">
          <a:xfrm>
            <a:off x="8333388" y="3106737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7" name="Shape 562"/>
          <p:cNvCxnSpPr>
            <a:cxnSpLocks noChangeShapeType="1"/>
          </p:cNvCxnSpPr>
          <p:nvPr/>
        </p:nvCxnSpPr>
        <p:spPr bwMode="auto">
          <a:xfrm>
            <a:off x="8333388" y="3106737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" name="Shape 563"/>
          <p:cNvCxnSpPr>
            <a:cxnSpLocks noChangeShapeType="1"/>
          </p:cNvCxnSpPr>
          <p:nvPr/>
        </p:nvCxnSpPr>
        <p:spPr bwMode="auto">
          <a:xfrm>
            <a:off x="8333388" y="3106737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9" name="Shape 564"/>
          <p:cNvCxnSpPr>
            <a:cxnSpLocks noChangeShapeType="1"/>
          </p:cNvCxnSpPr>
          <p:nvPr/>
        </p:nvCxnSpPr>
        <p:spPr bwMode="auto">
          <a:xfrm>
            <a:off x="8333388" y="310673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0" name="Shape 565"/>
          <p:cNvCxnSpPr>
            <a:cxnSpLocks noChangeShapeType="1"/>
          </p:cNvCxnSpPr>
          <p:nvPr/>
        </p:nvCxnSpPr>
        <p:spPr bwMode="auto">
          <a:xfrm>
            <a:off x="8333388" y="3106737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1" name="Shape 566"/>
          <p:cNvCxnSpPr>
            <a:cxnSpLocks noChangeShapeType="1"/>
          </p:cNvCxnSpPr>
          <p:nvPr/>
        </p:nvCxnSpPr>
        <p:spPr bwMode="auto">
          <a:xfrm rot="10800000" flipH="1">
            <a:off x="8333388" y="217646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2" name="Shape 567"/>
          <p:cNvCxnSpPr>
            <a:cxnSpLocks noChangeShapeType="1"/>
          </p:cNvCxnSpPr>
          <p:nvPr/>
        </p:nvCxnSpPr>
        <p:spPr bwMode="auto">
          <a:xfrm rot="10800000" flipH="1">
            <a:off x="8333388" y="2797175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3" name="Shape 568"/>
          <p:cNvCxnSpPr>
            <a:cxnSpLocks noChangeShapeType="1"/>
          </p:cNvCxnSpPr>
          <p:nvPr/>
        </p:nvCxnSpPr>
        <p:spPr bwMode="auto">
          <a:xfrm rot="10800000" flipH="1">
            <a:off x="8333388" y="3106737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4" name="Shape 569"/>
          <p:cNvCxnSpPr>
            <a:cxnSpLocks noChangeShapeType="1"/>
          </p:cNvCxnSpPr>
          <p:nvPr/>
        </p:nvCxnSpPr>
        <p:spPr bwMode="auto">
          <a:xfrm>
            <a:off x="8333388" y="3416300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5" name="Shape 570"/>
          <p:cNvCxnSpPr>
            <a:cxnSpLocks noChangeShapeType="1"/>
          </p:cNvCxnSpPr>
          <p:nvPr/>
        </p:nvCxnSpPr>
        <p:spPr bwMode="auto">
          <a:xfrm>
            <a:off x="8333388" y="3416300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6" name="Shape 571"/>
          <p:cNvCxnSpPr>
            <a:cxnSpLocks noChangeShapeType="1"/>
          </p:cNvCxnSpPr>
          <p:nvPr/>
        </p:nvCxnSpPr>
        <p:spPr bwMode="auto">
          <a:xfrm>
            <a:off x="8333388" y="3416300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7" name="Shape 572"/>
          <p:cNvCxnSpPr>
            <a:cxnSpLocks noChangeShapeType="1"/>
          </p:cNvCxnSpPr>
          <p:nvPr/>
        </p:nvCxnSpPr>
        <p:spPr bwMode="auto">
          <a:xfrm>
            <a:off x="8333388" y="341630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" name="Shape 573"/>
          <p:cNvCxnSpPr>
            <a:cxnSpLocks noChangeShapeType="1"/>
          </p:cNvCxnSpPr>
          <p:nvPr/>
        </p:nvCxnSpPr>
        <p:spPr bwMode="auto">
          <a:xfrm>
            <a:off x="8333388" y="3416300"/>
            <a:ext cx="904875" cy="1241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9" name="Shape 574"/>
          <p:cNvCxnSpPr>
            <a:cxnSpLocks noChangeShapeType="1"/>
          </p:cNvCxnSpPr>
          <p:nvPr/>
        </p:nvCxnSpPr>
        <p:spPr bwMode="auto">
          <a:xfrm rot="10800000" flipH="1">
            <a:off x="8333388" y="2487612"/>
            <a:ext cx="904875" cy="9286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0" name="Shape 575"/>
          <p:cNvCxnSpPr>
            <a:cxnSpLocks noChangeShapeType="1"/>
          </p:cNvCxnSpPr>
          <p:nvPr/>
        </p:nvCxnSpPr>
        <p:spPr bwMode="auto">
          <a:xfrm rot="10800000" flipH="1">
            <a:off x="8333388" y="217646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1" name="Shape 576"/>
          <p:cNvCxnSpPr>
            <a:cxnSpLocks noChangeShapeType="1"/>
          </p:cNvCxnSpPr>
          <p:nvPr/>
        </p:nvCxnSpPr>
        <p:spPr bwMode="auto">
          <a:xfrm rot="10800000" flipH="1">
            <a:off x="8333388" y="3106737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2" name="Shape 577"/>
          <p:cNvCxnSpPr>
            <a:cxnSpLocks noChangeShapeType="1"/>
          </p:cNvCxnSpPr>
          <p:nvPr/>
        </p:nvCxnSpPr>
        <p:spPr bwMode="auto">
          <a:xfrm rot="10800000" flipH="1">
            <a:off x="8333388" y="3416300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3" name="Shape 578"/>
          <p:cNvCxnSpPr>
            <a:cxnSpLocks noChangeShapeType="1"/>
          </p:cNvCxnSpPr>
          <p:nvPr/>
        </p:nvCxnSpPr>
        <p:spPr bwMode="auto">
          <a:xfrm>
            <a:off x="8333388" y="3727450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4" name="Shape 579"/>
          <p:cNvCxnSpPr>
            <a:cxnSpLocks noChangeShapeType="1"/>
          </p:cNvCxnSpPr>
          <p:nvPr/>
        </p:nvCxnSpPr>
        <p:spPr bwMode="auto">
          <a:xfrm>
            <a:off x="8333388" y="37274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5" name="Shape 580"/>
          <p:cNvCxnSpPr>
            <a:cxnSpLocks noChangeShapeType="1"/>
          </p:cNvCxnSpPr>
          <p:nvPr/>
        </p:nvCxnSpPr>
        <p:spPr bwMode="auto">
          <a:xfrm>
            <a:off x="8333388" y="37274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6" name="Shape 581"/>
          <p:cNvCxnSpPr>
            <a:cxnSpLocks noChangeShapeType="1"/>
          </p:cNvCxnSpPr>
          <p:nvPr/>
        </p:nvCxnSpPr>
        <p:spPr bwMode="auto">
          <a:xfrm>
            <a:off x="8333388" y="372745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7" name="Shape 582"/>
          <p:cNvCxnSpPr>
            <a:cxnSpLocks noChangeShapeType="1"/>
          </p:cNvCxnSpPr>
          <p:nvPr/>
        </p:nvCxnSpPr>
        <p:spPr bwMode="auto">
          <a:xfrm rot="10800000" flipH="1">
            <a:off x="8333388" y="2797175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" name="Shape 583"/>
          <p:cNvCxnSpPr>
            <a:cxnSpLocks noChangeShapeType="1"/>
          </p:cNvCxnSpPr>
          <p:nvPr/>
        </p:nvCxnSpPr>
        <p:spPr bwMode="auto">
          <a:xfrm rot="10800000" flipH="1">
            <a:off x="8333388" y="248761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9" name="Shape 584"/>
          <p:cNvCxnSpPr>
            <a:cxnSpLocks noChangeShapeType="1"/>
          </p:cNvCxnSpPr>
          <p:nvPr/>
        </p:nvCxnSpPr>
        <p:spPr bwMode="auto">
          <a:xfrm rot="10800000" flipH="1">
            <a:off x="8333388" y="2176462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0" name="Shape 585"/>
          <p:cNvCxnSpPr>
            <a:cxnSpLocks noChangeShapeType="1"/>
          </p:cNvCxnSpPr>
          <p:nvPr/>
        </p:nvCxnSpPr>
        <p:spPr bwMode="auto">
          <a:xfrm rot="10800000" flipH="1">
            <a:off x="8333388" y="3416300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1" name="Shape 586"/>
          <p:cNvCxnSpPr>
            <a:cxnSpLocks noChangeShapeType="1"/>
          </p:cNvCxnSpPr>
          <p:nvPr/>
        </p:nvCxnSpPr>
        <p:spPr bwMode="auto">
          <a:xfrm rot="10800000" flipH="1">
            <a:off x="8333388" y="37274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2" name="Shape 587"/>
          <p:cNvCxnSpPr>
            <a:cxnSpLocks noChangeShapeType="1"/>
          </p:cNvCxnSpPr>
          <p:nvPr/>
        </p:nvCxnSpPr>
        <p:spPr bwMode="auto">
          <a:xfrm>
            <a:off x="8333388" y="4037012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3" name="Shape 588"/>
          <p:cNvCxnSpPr>
            <a:cxnSpLocks noChangeShapeType="1"/>
          </p:cNvCxnSpPr>
          <p:nvPr/>
        </p:nvCxnSpPr>
        <p:spPr bwMode="auto">
          <a:xfrm>
            <a:off x="8333388" y="40370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4" name="Shape 589"/>
          <p:cNvCxnSpPr>
            <a:cxnSpLocks noChangeShapeType="1"/>
          </p:cNvCxnSpPr>
          <p:nvPr/>
        </p:nvCxnSpPr>
        <p:spPr bwMode="auto">
          <a:xfrm>
            <a:off x="8333388" y="40370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5" name="Shape 590"/>
          <p:cNvCxnSpPr>
            <a:cxnSpLocks noChangeShapeType="1"/>
          </p:cNvCxnSpPr>
          <p:nvPr/>
        </p:nvCxnSpPr>
        <p:spPr bwMode="auto">
          <a:xfrm rot="10800000" flipH="1">
            <a:off x="8333388" y="3106737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6" name="Shape 591"/>
          <p:cNvCxnSpPr>
            <a:cxnSpLocks noChangeShapeType="1"/>
          </p:cNvCxnSpPr>
          <p:nvPr/>
        </p:nvCxnSpPr>
        <p:spPr bwMode="auto">
          <a:xfrm rot="10800000" flipH="1">
            <a:off x="8333388" y="2797175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7" name="Shape 592"/>
          <p:cNvCxnSpPr>
            <a:cxnSpLocks noChangeShapeType="1"/>
          </p:cNvCxnSpPr>
          <p:nvPr/>
        </p:nvCxnSpPr>
        <p:spPr bwMode="auto">
          <a:xfrm rot="10800000" flipH="1">
            <a:off x="8333388" y="2487612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8" name="Shape 593"/>
          <p:cNvCxnSpPr>
            <a:cxnSpLocks noChangeShapeType="1"/>
          </p:cNvCxnSpPr>
          <p:nvPr/>
        </p:nvCxnSpPr>
        <p:spPr bwMode="auto">
          <a:xfrm rot="10800000" flipH="1">
            <a:off x="8333388" y="2176462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" name="Shape 594"/>
          <p:cNvCxnSpPr>
            <a:cxnSpLocks noChangeShapeType="1"/>
          </p:cNvCxnSpPr>
          <p:nvPr/>
        </p:nvCxnSpPr>
        <p:spPr bwMode="auto">
          <a:xfrm rot="10800000" flipH="1">
            <a:off x="8333388" y="37274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0" name="Shape 595"/>
          <p:cNvCxnSpPr>
            <a:cxnSpLocks noChangeShapeType="1"/>
          </p:cNvCxnSpPr>
          <p:nvPr/>
        </p:nvCxnSpPr>
        <p:spPr bwMode="auto">
          <a:xfrm rot="10800000" flipH="1">
            <a:off x="8333388" y="40370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1" name="Shape 596"/>
          <p:cNvCxnSpPr>
            <a:cxnSpLocks noChangeShapeType="1"/>
          </p:cNvCxnSpPr>
          <p:nvPr/>
        </p:nvCxnSpPr>
        <p:spPr bwMode="auto">
          <a:xfrm>
            <a:off x="8333388" y="4346575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2" name="Shape 597"/>
          <p:cNvCxnSpPr>
            <a:cxnSpLocks noChangeShapeType="1"/>
          </p:cNvCxnSpPr>
          <p:nvPr/>
        </p:nvCxnSpPr>
        <p:spPr bwMode="auto">
          <a:xfrm>
            <a:off x="8333388" y="43465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3" name="Shape 598"/>
          <p:cNvCxnSpPr>
            <a:cxnSpLocks noChangeShapeType="1"/>
          </p:cNvCxnSpPr>
          <p:nvPr/>
        </p:nvCxnSpPr>
        <p:spPr bwMode="auto">
          <a:xfrm rot="10800000" flipH="1">
            <a:off x="8333388" y="341630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4" name="Shape 599"/>
          <p:cNvCxnSpPr>
            <a:cxnSpLocks noChangeShapeType="1"/>
          </p:cNvCxnSpPr>
          <p:nvPr/>
        </p:nvCxnSpPr>
        <p:spPr bwMode="auto">
          <a:xfrm rot="10800000" flipH="1">
            <a:off x="8333388" y="310673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5" name="Shape 600"/>
          <p:cNvCxnSpPr>
            <a:cxnSpLocks noChangeShapeType="1"/>
          </p:cNvCxnSpPr>
          <p:nvPr/>
        </p:nvCxnSpPr>
        <p:spPr bwMode="auto">
          <a:xfrm rot="10800000" flipH="1">
            <a:off x="8333388" y="2797175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6" name="Shape 601"/>
          <p:cNvCxnSpPr>
            <a:cxnSpLocks noChangeShapeType="1"/>
          </p:cNvCxnSpPr>
          <p:nvPr/>
        </p:nvCxnSpPr>
        <p:spPr bwMode="auto">
          <a:xfrm rot="10800000" flipH="1">
            <a:off x="8333388" y="2487612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7" name="Shape 602"/>
          <p:cNvCxnSpPr>
            <a:cxnSpLocks noChangeShapeType="1"/>
          </p:cNvCxnSpPr>
          <p:nvPr/>
        </p:nvCxnSpPr>
        <p:spPr bwMode="auto">
          <a:xfrm rot="10800000" flipH="1">
            <a:off x="8333388" y="4037012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8" name="Shape 603"/>
          <p:cNvCxnSpPr>
            <a:cxnSpLocks noChangeShapeType="1"/>
          </p:cNvCxnSpPr>
          <p:nvPr/>
        </p:nvCxnSpPr>
        <p:spPr bwMode="auto">
          <a:xfrm rot="10800000" flipH="1">
            <a:off x="8333388" y="4346575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" name="Shape 604"/>
          <p:cNvCxnSpPr>
            <a:cxnSpLocks noChangeShapeType="1"/>
          </p:cNvCxnSpPr>
          <p:nvPr/>
        </p:nvCxnSpPr>
        <p:spPr bwMode="auto">
          <a:xfrm>
            <a:off x="8333388" y="4657725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0" name="Shape 605"/>
          <p:cNvCxnSpPr>
            <a:cxnSpLocks noChangeShapeType="1"/>
          </p:cNvCxnSpPr>
          <p:nvPr/>
        </p:nvCxnSpPr>
        <p:spPr bwMode="auto">
          <a:xfrm rot="10800000" flipH="1">
            <a:off x="8333388" y="372745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1" name="Shape 606"/>
          <p:cNvCxnSpPr>
            <a:cxnSpLocks noChangeShapeType="1"/>
          </p:cNvCxnSpPr>
          <p:nvPr/>
        </p:nvCxnSpPr>
        <p:spPr bwMode="auto">
          <a:xfrm rot="10800000" flipH="1">
            <a:off x="8333388" y="3416300"/>
            <a:ext cx="904875" cy="1241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2" name="Shape 607"/>
          <p:cNvCxnSpPr>
            <a:cxnSpLocks noChangeShapeType="1"/>
          </p:cNvCxnSpPr>
          <p:nvPr/>
        </p:nvCxnSpPr>
        <p:spPr bwMode="auto">
          <a:xfrm rot="10800000" flipH="1">
            <a:off x="8333388" y="3106737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3" name="Shape 608"/>
          <p:cNvCxnSpPr>
            <a:cxnSpLocks noChangeShapeType="1"/>
          </p:cNvCxnSpPr>
          <p:nvPr/>
        </p:nvCxnSpPr>
        <p:spPr bwMode="auto">
          <a:xfrm rot="10800000" flipH="1">
            <a:off x="8333388" y="2797175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4" name="Shape 609"/>
          <p:cNvCxnSpPr>
            <a:cxnSpLocks noChangeShapeType="1"/>
            <a:stCxn id="307" idx="2"/>
          </p:cNvCxnSpPr>
          <p:nvPr/>
        </p:nvCxnSpPr>
        <p:spPr bwMode="auto">
          <a:xfrm flipH="1">
            <a:off x="8333388" y="2178050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5" name="Shape 611"/>
          <p:cNvCxnSpPr>
            <a:cxnSpLocks noChangeShapeType="1"/>
            <a:stCxn id="307" idx="2"/>
          </p:cNvCxnSpPr>
          <p:nvPr/>
        </p:nvCxnSpPr>
        <p:spPr bwMode="auto">
          <a:xfrm flipH="1">
            <a:off x="8333388" y="2178050"/>
            <a:ext cx="904875" cy="24780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6" name="Shape 613"/>
          <p:cNvCxnSpPr>
            <a:cxnSpLocks noChangeShapeType="1"/>
            <a:stCxn id="308" idx="2"/>
          </p:cNvCxnSpPr>
          <p:nvPr/>
        </p:nvCxnSpPr>
        <p:spPr bwMode="auto">
          <a:xfrm flipH="1">
            <a:off x="8333388" y="2487612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7" name="Shape 614"/>
          <p:cNvSpPr>
            <a:spLocks noChangeArrowheads="1"/>
          </p:cNvSpPr>
          <p:nvPr/>
        </p:nvSpPr>
        <p:spPr bwMode="auto">
          <a:xfrm>
            <a:off x="9238263" y="2068512"/>
            <a:ext cx="219075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98" name="Shape 615"/>
          <p:cNvSpPr>
            <a:spLocks noChangeArrowheads="1"/>
          </p:cNvSpPr>
          <p:nvPr/>
        </p:nvSpPr>
        <p:spPr bwMode="auto">
          <a:xfrm>
            <a:off x="9238263" y="2378075"/>
            <a:ext cx="219075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99" name="Shape 616"/>
          <p:cNvSpPr>
            <a:spLocks noChangeArrowheads="1"/>
          </p:cNvSpPr>
          <p:nvPr/>
        </p:nvSpPr>
        <p:spPr bwMode="auto">
          <a:xfrm>
            <a:off x="9238263" y="2687637"/>
            <a:ext cx="219075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00" name="Shape 617"/>
          <p:cNvSpPr>
            <a:spLocks noChangeArrowheads="1"/>
          </p:cNvSpPr>
          <p:nvPr/>
        </p:nvSpPr>
        <p:spPr bwMode="auto">
          <a:xfrm>
            <a:off x="9238263" y="2998787"/>
            <a:ext cx="219075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01" name="Shape 618"/>
          <p:cNvSpPr>
            <a:spLocks noChangeArrowheads="1"/>
          </p:cNvSpPr>
          <p:nvPr/>
        </p:nvSpPr>
        <p:spPr bwMode="auto">
          <a:xfrm>
            <a:off x="9238263" y="3308350"/>
            <a:ext cx="219075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02" name="Shape 619"/>
          <p:cNvSpPr>
            <a:spLocks noChangeArrowheads="1"/>
          </p:cNvSpPr>
          <p:nvPr/>
        </p:nvSpPr>
        <p:spPr bwMode="auto">
          <a:xfrm>
            <a:off x="9238263" y="4238625"/>
            <a:ext cx="219075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03" name="Shape 620"/>
          <p:cNvSpPr>
            <a:spLocks noChangeArrowheads="1"/>
          </p:cNvSpPr>
          <p:nvPr/>
        </p:nvSpPr>
        <p:spPr bwMode="auto">
          <a:xfrm>
            <a:off x="9238263" y="4548187"/>
            <a:ext cx="219075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04" name="Shape 621"/>
          <p:cNvSpPr>
            <a:spLocks noChangeArrowheads="1"/>
          </p:cNvSpPr>
          <p:nvPr/>
        </p:nvSpPr>
        <p:spPr bwMode="auto">
          <a:xfrm>
            <a:off x="9238263" y="3617912"/>
            <a:ext cx="219075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05" name="Shape 622"/>
          <p:cNvSpPr>
            <a:spLocks noChangeArrowheads="1"/>
          </p:cNvSpPr>
          <p:nvPr/>
        </p:nvSpPr>
        <p:spPr bwMode="auto">
          <a:xfrm>
            <a:off x="9238263" y="3927475"/>
            <a:ext cx="219075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06" name="Shape 623"/>
          <p:cNvSpPr>
            <a:spLocks noChangeArrowheads="1"/>
          </p:cNvSpPr>
          <p:nvPr/>
        </p:nvSpPr>
        <p:spPr bwMode="auto">
          <a:xfrm flipH="1">
            <a:off x="10362213" y="2998787"/>
            <a:ext cx="217487" cy="217488"/>
          </a:xfrm>
          <a:prstGeom prst="ellipse">
            <a:avLst/>
          </a:prstGeom>
          <a:solidFill>
            <a:schemeClr val="accent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07" name="Shape 624"/>
          <p:cNvSpPr>
            <a:spLocks noChangeArrowheads="1"/>
          </p:cNvSpPr>
          <p:nvPr/>
        </p:nvSpPr>
        <p:spPr bwMode="auto">
          <a:xfrm flipH="1">
            <a:off x="10362213" y="3308350"/>
            <a:ext cx="217487" cy="217487"/>
          </a:xfrm>
          <a:prstGeom prst="ellipse">
            <a:avLst/>
          </a:prstGeom>
          <a:solidFill>
            <a:schemeClr val="accent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cxnSp>
        <p:nvCxnSpPr>
          <p:cNvPr id="408" name="Shape 625"/>
          <p:cNvCxnSpPr>
            <a:cxnSpLocks noChangeShapeType="1"/>
          </p:cNvCxnSpPr>
          <p:nvPr/>
        </p:nvCxnSpPr>
        <p:spPr bwMode="auto">
          <a:xfrm rot="10800000">
            <a:off x="9457338" y="24876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" name="Shape 626"/>
          <p:cNvCxnSpPr>
            <a:cxnSpLocks noChangeShapeType="1"/>
          </p:cNvCxnSpPr>
          <p:nvPr/>
        </p:nvCxnSpPr>
        <p:spPr bwMode="auto">
          <a:xfrm rot="10800000">
            <a:off x="9457338" y="27971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" name="Shape 627"/>
          <p:cNvCxnSpPr>
            <a:cxnSpLocks noChangeShapeType="1"/>
          </p:cNvCxnSpPr>
          <p:nvPr/>
        </p:nvCxnSpPr>
        <p:spPr bwMode="auto">
          <a:xfrm rot="10800000">
            <a:off x="9457338" y="3106737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" name="Shape 628"/>
          <p:cNvCxnSpPr>
            <a:cxnSpLocks noChangeShapeType="1"/>
          </p:cNvCxnSpPr>
          <p:nvPr/>
        </p:nvCxnSpPr>
        <p:spPr bwMode="auto">
          <a:xfrm flipH="1">
            <a:off x="9457338" y="3106737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2" name="Shape 629"/>
          <p:cNvCxnSpPr>
            <a:cxnSpLocks noChangeShapeType="1"/>
          </p:cNvCxnSpPr>
          <p:nvPr/>
        </p:nvCxnSpPr>
        <p:spPr bwMode="auto">
          <a:xfrm flipH="1">
            <a:off x="9457338" y="3106737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3" name="Shape 630"/>
          <p:cNvCxnSpPr>
            <a:cxnSpLocks noChangeShapeType="1"/>
          </p:cNvCxnSpPr>
          <p:nvPr/>
        </p:nvCxnSpPr>
        <p:spPr bwMode="auto">
          <a:xfrm flipH="1">
            <a:off x="9457338" y="3106737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4" name="Shape 631"/>
          <p:cNvCxnSpPr>
            <a:cxnSpLocks noChangeShapeType="1"/>
          </p:cNvCxnSpPr>
          <p:nvPr/>
        </p:nvCxnSpPr>
        <p:spPr bwMode="auto">
          <a:xfrm flipH="1">
            <a:off x="9457338" y="310673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5" name="Shape 632"/>
          <p:cNvCxnSpPr>
            <a:cxnSpLocks noChangeShapeType="1"/>
          </p:cNvCxnSpPr>
          <p:nvPr/>
        </p:nvCxnSpPr>
        <p:spPr bwMode="auto">
          <a:xfrm flipH="1">
            <a:off x="9457338" y="3106737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6" name="Shape 633"/>
          <p:cNvCxnSpPr>
            <a:cxnSpLocks noChangeShapeType="1"/>
          </p:cNvCxnSpPr>
          <p:nvPr/>
        </p:nvCxnSpPr>
        <p:spPr bwMode="auto">
          <a:xfrm rot="10800000">
            <a:off x="9457338" y="217646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7" name="Shape 634"/>
          <p:cNvCxnSpPr>
            <a:cxnSpLocks noChangeShapeType="1"/>
          </p:cNvCxnSpPr>
          <p:nvPr/>
        </p:nvCxnSpPr>
        <p:spPr bwMode="auto">
          <a:xfrm rot="10800000">
            <a:off x="9457338" y="2797175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8" name="Shape 635"/>
          <p:cNvCxnSpPr>
            <a:cxnSpLocks noChangeShapeType="1"/>
          </p:cNvCxnSpPr>
          <p:nvPr/>
        </p:nvCxnSpPr>
        <p:spPr bwMode="auto">
          <a:xfrm rot="10800000">
            <a:off x="9457338" y="3106737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9" name="Shape 636"/>
          <p:cNvCxnSpPr>
            <a:cxnSpLocks noChangeShapeType="1"/>
          </p:cNvCxnSpPr>
          <p:nvPr/>
        </p:nvCxnSpPr>
        <p:spPr bwMode="auto">
          <a:xfrm rot="10800000">
            <a:off x="9457338" y="3417887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" name="Shape 637"/>
          <p:cNvCxnSpPr>
            <a:cxnSpLocks noChangeShapeType="1"/>
          </p:cNvCxnSpPr>
          <p:nvPr/>
        </p:nvCxnSpPr>
        <p:spPr bwMode="auto">
          <a:xfrm flipH="1">
            <a:off x="9457338" y="3417887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1" name="Shape 638"/>
          <p:cNvCxnSpPr>
            <a:cxnSpLocks noChangeShapeType="1"/>
          </p:cNvCxnSpPr>
          <p:nvPr/>
        </p:nvCxnSpPr>
        <p:spPr bwMode="auto">
          <a:xfrm flipH="1">
            <a:off x="9457338" y="3417887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2" name="Shape 639"/>
          <p:cNvCxnSpPr>
            <a:cxnSpLocks noChangeShapeType="1"/>
          </p:cNvCxnSpPr>
          <p:nvPr/>
        </p:nvCxnSpPr>
        <p:spPr bwMode="auto">
          <a:xfrm flipH="1">
            <a:off x="9457338" y="3417887"/>
            <a:ext cx="904875" cy="9286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3" name="Shape 640"/>
          <p:cNvCxnSpPr>
            <a:cxnSpLocks noChangeShapeType="1"/>
          </p:cNvCxnSpPr>
          <p:nvPr/>
        </p:nvCxnSpPr>
        <p:spPr bwMode="auto">
          <a:xfrm flipH="1">
            <a:off x="9457338" y="341788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4" name="Shape 641"/>
          <p:cNvCxnSpPr>
            <a:cxnSpLocks noChangeShapeType="1"/>
          </p:cNvCxnSpPr>
          <p:nvPr/>
        </p:nvCxnSpPr>
        <p:spPr bwMode="auto">
          <a:xfrm rot="10800000">
            <a:off x="9457338" y="248761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5" name="Shape 642"/>
          <p:cNvCxnSpPr>
            <a:cxnSpLocks noChangeShapeType="1"/>
          </p:cNvCxnSpPr>
          <p:nvPr/>
        </p:nvCxnSpPr>
        <p:spPr bwMode="auto">
          <a:xfrm rot="10800000">
            <a:off x="9457338" y="2176462"/>
            <a:ext cx="904875" cy="1241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6" name="Shape 644"/>
          <p:cNvCxnSpPr>
            <a:cxnSpLocks noChangeShapeType="1"/>
          </p:cNvCxnSpPr>
          <p:nvPr/>
        </p:nvCxnSpPr>
        <p:spPr bwMode="auto">
          <a:xfrm>
            <a:off x="7318975" y="3794125"/>
            <a:ext cx="804863" cy="8048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9" name="Rectángulo 428"/>
          <p:cNvSpPr/>
          <p:nvPr/>
        </p:nvSpPr>
        <p:spPr>
          <a:xfrm>
            <a:off x="4661239" y="3074858"/>
            <a:ext cx="1045096" cy="3733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430" name="Rectángulo 429"/>
          <p:cNvSpPr/>
          <p:nvPr/>
        </p:nvSpPr>
        <p:spPr>
          <a:xfrm>
            <a:off x="10605861" y="3074859"/>
            <a:ext cx="1045096" cy="3733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01600330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9"/>
          </p:nvPr>
        </p:nvSpPr>
        <p:spPr/>
        <p:txBody>
          <a:bodyPr lIns="0" tIns="0" rIns="0" bIns="0" anchor="t"/>
          <a:lstStyle/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McCullock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 &amp;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Pitts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 /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Hebb</a:t>
            </a:r>
            <a:endParaRPr lang="en-US" b="0" dirty="0" err="1">
              <a:solidFill>
                <a:schemeClr val="tx1"/>
              </a:solidFill>
              <a:latin typeface="Verdana"/>
              <a:ea typeface="Verdana"/>
              <a:cs typeface="Verdana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Rosenblatt's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Perceptron</a:t>
            </a:r>
            <a:endParaRPr lang="ca-ES" dirty="0">
              <a:solidFill>
                <a:schemeClr val="tx1"/>
              </a:solidFill>
              <a:cs typeface="Verdana"/>
            </a:endParaRPr>
          </a:p>
          <a:p>
            <a:r>
              <a:rPr lang="ca-ES" dirty="0" err="1">
                <a:latin typeface="Verdana"/>
                <a:ea typeface="Verdana"/>
                <a:cs typeface="Verdana"/>
              </a:rPr>
              <a:t>Minsky</a:t>
            </a:r>
            <a:r>
              <a:rPr lang="ca-ES" dirty="0">
                <a:latin typeface="Verdana"/>
                <a:ea typeface="Verdana"/>
                <a:cs typeface="Verdana"/>
              </a:rPr>
              <a:t> &amp; </a:t>
            </a:r>
            <a:r>
              <a:rPr lang="ca-ES" dirty="0" err="1">
                <a:latin typeface="Verdana"/>
                <a:ea typeface="Verdana"/>
                <a:cs typeface="Verdana"/>
              </a:rPr>
              <a:t>Papert</a:t>
            </a:r>
            <a:r>
              <a:rPr lang="ca-ES" dirty="0">
                <a:latin typeface="Verdana"/>
                <a:ea typeface="Verdana"/>
                <a:cs typeface="Verdana"/>
              </a:rPr>
              <a:t> - XOR</a:t>
            </a:r>
            <a:endParaRPr lang="ca-ES" dirty="0">
              <a:cs typeface="Verdana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Backpropagation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Algorithm</a:t>
            </a:r>
            <a:endParaRPr lang="ca-ES" b="0" dirty="0" err="1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endParaRPr lang="ca-ES">
              <a:solidFill>
                <a:schemeClr val="tx1"/>
              </a:solidFill>
              <a:latin typeface="Verdana"/>
              <a:ea typeface="Verdana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>
                <a:latin typeface="Arial"/>
                <a:cs typeface="Arial"/>
              </a:rPr>
              <a:t>A bit of History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>
                <a:latin typeface="Verdana"/>
                <a:ea typeface="Verdana"/>
                <a:hlinkClick r:id="rId2"/>
              </a:rPr>
              <a:t>[Minsky, 69]</a:t>
            </a:r>
            <a:endParaRPr lang="en-GB">
              <a:hlinkClick r:id="rId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992EDE-FFB9-4432-8E90-D1F24351A424}"/>
              </a:ext>
            </a:extLst>
          </p:cNvPr>
          <p:cNvSpPr txBox="1"/>
          <p:nvPr/>
        </p:nvSpPr>
        <p:spPr>
          <a:xfrm>
            <a:off x="4600219" y="168071"/>
            <a:ext cx="742646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Rosenblatt </a:t>
            </a:r>
            <a:r>
              <a:rPr lang="en-US" dirty="0">
                <a:latin typeface="Arial"/>
                <a:cs typeface="Arial"/>
              </a:rPr>
              <a:t>acknowledged a set of limitations in the Perceptron machine.</a:t>
            </a:r>
          </a:p>
          <a:p>
            <a:endParaRPr lang="en-US">
              <a:cs typeface="Arial"/>
            </a:endParaRPr>
          </a:p>
          <a:p>
            <a:r>
              <a:rPr lang="en-US" i="1" dirty="0">
                <a:cs typeface="Arial"/>
              </a:rPr>
              <a:t>Minsky &amp; </a:t>
            </a:r>
            <a:r>
              <a:rPr lang="en-US" i="1" dirty="0" err="1">
                <a:cs typeface="Arial"/>
              </a:rPr>
              <a:t>Papert</a:t>
            </a:r>
            <a:r>
              <a:rPr lang="en-US" dirty="0">
                <a:cs typeface="Arial"/>
              </a:rPr>
              <a:t> did too in “</a:t>
            </a:r>
            <a:r>
              <a:rPr lang="en-US" i="1" dirty="0" err="1">
                <a:cs typeface="Arial"/>
              </a:rPr>
              <a:t>Perceptrons</a:t>
            </a:r>
            <a:r>
              <a:rPr lang="en-US" i="1" dirty="0">
                <a:cs typeface="Arial"/>
              </a:rPr>
              <a:t>: an introduction to computational geometry</a:t>
            </a:r>
            <a:r>
              <a:rPr lang="en-US" dirty="0">
                <a:cs typeface="Arial"/>
              </a:rPr>
              <a:t>”, including:</a:t>
            </a:r>
          </a:p>
          <a:p>
            <a:pPr marL="951865" lvl="1" indent="-342900">
              <a:buFont typeface="Arial"/>
              <a:buChar char="•"/>
            </a:pPr>
            <a:r>
              <a:rPr lang="en-US" sz="2000" dirty="0">
                <a:cs typeface="Arial"/>
              </a:rPr>
              <a:t>A multilayer perceptron (MLP) is needed for learning basic functions like XOR</a:t>
            </a:r>
          </a:p>
          <a:p>
            <a:pPr marL="951865" lvl="1" indent="-342900">
              <a:buFont typeface="Arial"/>
              <a:buChar char="•"/>
            </a:pPr>
            <a:r>
              <a:rPr lang="en-US" sz="2000" dirty="0">
                <a:cs typeface="Arial"/>
              </a:rPr>
              <a:t>MLP cannot be trained.</a:t>
            </a:r>
          </a:p>
        </p:txBody>
      </p:sp>
      <p:pic>
        <p:nvPicPr>
          <p:cNvPr id="7" name="Picture 7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EBA01D97-442B-49B3-B889-94E7682F01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93" t="36490" r="5219" b="17827"/>
          <a:stretch/>
        </p:blipFill>
        <p:spPr>
          <a:xfrm>
            <a:off x="5054481" y="3034975"/>
            <a:ext cx="5830069" cy="22141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5C503B-84FE-4F51-B8CF-B25FADE443BF}"/>
              </a:ext>
            </a:extLst>
          </p:cNvPr>
          <p:cNvSpPr txBox="1"/>
          <p:nvPr/>
        </p:nvSpPr>
        <p:spPr>
          <a:xfrm>
            <a:off x="4601979" y="5361890"/>
            <a:ext cx="6914917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This had a huge impact on the public, resulting in a drastic cut in funding of NNs until the mid 80s</a:t>
            </a:r>
          </a:p>
          <a:p>
            <a:r>
              <a:rPr lang="en-US" sz="3600" b="1" dirty="0">
                <a:solidFill>
                  <a:schemeClr val="accent5">
                    <a:lumMod val="75000"/>
                  </a:schemeClr>
                </a:solidFill>
                <a:cs typeface="Arial"/>
              </a:rPr>
              <a:t>1st AI WINTER</a:t>
            </a:r>
          </a:p>
        </p:txBody>
      </p:sp>
    </p:spTree>
    <p:extLst>
      <p:ext uri="{BB962C8B-B14F-4D97-AF65-F5344CB8AC3E}">
        <p14:creationId xmlns:p14="http://schemas.microsoft.com/office/powerpoint/2010/main" val="2394224322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Rectángulo 428"/>
          <p:cNvSpPr/>
          <p:nvPr/>
        </p:nvSpPr>
        <p:spPr>
          <a:xfrm>
            <a:off x="6088663" y="814389"/>
            <a:ext cx="912811" cy="51647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Epochs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Batches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and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Steps</a:t>
            </a:r>
            <a:endParaRPr lang="en-U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Activation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functions</a:t>
            </a:r>
            <a:endParaRPr lang="ca-ES" b="0" dirty="0">
              <a:solidFill>
                <a:schemeClr val="tx1"/>
              </a:solidFill>
              <a:cs typeface="Arial"/>
            </a:endParaRPr>
          </a:p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learning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rate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Other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optimization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methods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</a:rPr>
              <a:t>Regularization</a:t>
            </a:r>
            <a:endParaRPr lang="ca-ES" dirty="0">
              <a:solidFill>
                <a:schemeClr val="tx1"/>
              </a:solidFill>
            </a:endParaRPr>
          </a:p>
          <a:p>
            <a:r>
              <a:rPr lang="ca-ES" dirty="0" err="1">
                <a:solidFill>
                  <a:schemeClr val="tx1"/>
                </a:solidFill>
              </a:rPr>
              <a:t>Normalizing</a:t>
            </a:r>
            <a:r>
              <a:rPr lang="ca-ES" dirty="0">
                <a:solidFill>
                  <a:schemeClr val="tx1"/>
                </a:solidFill>
              </a:rPr>
              <a:t> inputs</a:t>
            </a:r>
          </a:p>
          <a:p>
            <a:r>
              <a:rPr lang="ca-ES" dirty="0" err="1"/>
              <a:t>Vanishing</a:t>
            </a:r>
            <a:r>
              <a:rPr lang="ca-ES" dirty="0"/>
              <a:t>/</a:t>
            </a:r>
            <a:r>
              <a:rPr lang="ca-ES" dirty="0" err="1"/>
              <a:t>Exploding</a:t>
            </a:r>
            <a:r>
              <a:rPr lang="ca-ES" dirty="0"/>
              <a:t> Gradients</a:t>
            </a:r>
          </a:p>
          <a:p>
            <a:r>
              <a:rPr lang="ca-ES" dirty="0" err="1">
                <a:solidFill>
                  <a:schemeClr val="tx1"/>
                </a:solidFill>
              </a:rPr>
              <a:t>Weights</a:t>
            </a:r>
            <a:r>
              <a:rPr lang="ca-ES" dirty="0">
                <a:solidFill>
                  <a:schemeClr val="tx1"/>
                </a:solidFill>
              </a:rPr>
              <a:t> </a:t>
            </a:r>
            <a:r>
              <a:rPr lang="ca-ES" dirty="0" err="1">
                <a:solidFill>
                  <a:schemeClr val="tx1"/>
                </a:solidFill>
              </a:rPr>
              <a:t>initialization</a:t>
            </a:r>
            <a:endParaRPr lang="ca-ES" dirty="0"/>
          </a:p>
          <a:p>
            <a:pPr marL="0" indent="0">
              <a:buNone/>
            </a:pPr>
            <a:endParaRPr lang="ca-E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Feedforward Neural Networks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3" name="Shape 131"/>
          <p:cNvSpPr>
            <a:spLocks noChangeArrowheads="1"/>
          </p:cNvSpPr>
          <p:nvPr/>
        </p:nvSpPr>
        <p:spPr bwMode="auto">
          <a:xfrm>
            <a:off x="5871175" y="2068512"/>
            <a:ext cx="217488" cy="2174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4" name="Shape 132"/>
          <p:cNvSpPr>
            <a:spLocks noChangeArrowheads="1"/>
          </p:cNvSpPr>
          <p:nvPr/>
        </p:nvSpPr>
        <p:spPr bwMode="auto">
          <a:xfrm>
            <a:off x="5871175" y="2378075"/>
            <a:ext cx="217488" cy="2174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5" name="Shape 133"/>
          <p:cNvSpPr>
            <a:spLocks noChangeArrowheads="1"/>
          </p:cNvSpPr>
          <p:nvPr/>
        </p:nvSpPr>
        <p:spPr bwMode="auto">
          <a:xfrm>
            <a:off x="5871175" y="2687637"/>
            <a:ext cx="217488" cy="2190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6" name="Shape 134"/>
          <p:cNvSpPr>
            <a:spLocks noChangeArrowheads="1"/>
          </p:cNvSpPr>
          <p:nvPr/>
        </p:nvSpPr>
        <p:spPr bwMode="auto">
          <a:xfrm>
            <a:off x="5871175" y="2998787"/>
            <a:ext cx="217488" cy="2174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7" name="Shape 135"/>
          <p:cNvSpPr>
            <a:spLocks noChangeArrowheads="1"/>
          </p:cNvSpPr>
          <p:nvPr/>
        </p:nvSpPr>
        <p:spPr bwMode="auto">
          <a:xfrm>
            <a:off x="5871175" y="3308350"/>
            <a:ext cx="217488" cy="2174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8" name="Shape 136"/>
          <p:cNvSpPr>
            <a:spLocks noChangeArrowheads="1"/>
          </p:cNvSpPr>
          <p:nvPr/>
        </p:nvSpPr>
        <p:spPr bwMode="auto">
          <a:xfrm>
            <a:off x="5871175" y="4238625"/>
            <a:ext cx="217488" cy="2174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9" name="Shape 137"/>
          <p:cNvSpPr>
            <a:spLocks noChangeArrowheads="1"/>
          </p:cNvSpPr>
          <p:nvPr/>
        </p:nvSpPr>
        <p:spPr bwMode="auto">
          <a:xfrm>
            <a:off x="5871175" y="4548187"/>
            <a:ext cx="217488" cy="2174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0" name="Shape 138"/>
          <p:cNvSpPr>
            <a:spLocks noChangeArrowheads="1"/>
          </p:cNvSpPr>
          <p:nvPr/>
        </p:nvSpPr>
        <p:spPr bwMode="auto">
          <a:xfrm>
            <a:off x="5871175" y="3617912"/>
            <a:ext cx="217488" cy="2174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1" name="Shape 139"/>
          <p:cNvSpPr>
            <a:spLocks noChangeArrowheads="1"/>
          </p:cNvSpPr>
          <p:nvPr/>
        </p:nvSpPr>
        <p:spPr bwMode="auto">
          <a:xfrm>
            <a:off x="5871175" y="3927475"/>
            <a:ext cx="217488" cy="2190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2" name="Shape 141"/>
          <p:cNvSpPr>
            <a:spLocks noChangeArrowheads="1"/>
          </p:cNvSpPr>
          <p:nvPr/>
        </p:nvSpPr>
        <p:spPr bwMode="auto">
          <a:xfrm>
            <a:off x="6993538" y="2068512"/>
            <a:ext cx="217487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3" name="Shape 142"/>
          <p:cNvSpPr>
            <a:spLocks noChangeArrowheads="1"/>
          </p:cNvSpPr>
          <p:nvPr/>
        </p:nvSpPr>
        <p:spPr bwMode="auto">
          <a:xfrm>
            <a:off x="6993538" y="2378075"/>
            <a:ext cx="217487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4" name="Shape 143"/>
          <p:cNvSpPr>
            <a:spLocks noChangeArrowheads="1"/>
          </p:cNvSpPr>
          <p:nvPr/>
        </p:nvSpPr>
        <p:spPr bwMode="auto">
          <a:xfrm>
            <a:off x="6993538" y="2687637"/>
            <a:ext cx="217487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5" name="Shape 144"/>
          <p:cNvSpPr>
            <a:spLocks noChangeArrowheads="1"/>
          </p:cNvSpPr>
          <p:nvPr/>
        </p:nvSpPr>
        <p:spPr bwMode="auto">
          <a:xfrm>
            <a:off x="6993538" y="2998787"/>
            <a:ext cx="217487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6" name="Shape 145"/>
          <p:cNvSpPr>
            <a:spLocks noChangeArrowheads="1"/>
          </p:cNvSpPr>
          <p:nvPr/>
        </p:nvSpPr>
        <p:spPr bwMode="auto">
          <a:xfrm>
            <a:off x="6993538" y="3308350"/>
            <a:ext cx="217487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7" name="Shape 146"/>
          <p:cNvSpPr>
            <a:spLocks noChangeArrowheads="1"/>
          </p:cNvSpPr>
          <p:nvPr/>
        </p:nvSpPr>
        <p:spPr bwMode="auto">
          <a:xfrm>
            <a:off x="6993538" y="4238625"/>
            <a:ext cx="217487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8" name="Shape 147"/>
          <p:cNvSpPr>
            <a:spLocks noChangeArrowheads="1"/>
          </p:cNvSpPr>
          <p:nvPr/>
        </p:nvSpPr>
        <p:spPr bwMode="auto">
          <a:xfrm>
            <a:off x="6993538" y="4548187"/>
            <a:ext cx="217487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9" name="Shape 148"/>
          <p:cNvSpPr>
            <a:spLocks noChangeArrowheads="1"/>
          </p:cNvSpPr>
          <p:nvPr/>
        </p:nvSpPr>
        <p:spPr bwMode="auto">
          <a:xfrm>
            <a:off x="6993538" y="3617912"/>
            <a:ext cx="217487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50" name="Shape 149"/>
          <p:cNvSpPr>
            <a:spLocks noChangeArrowheads="1"/>
          </p:cNvSpPr>
          <p:nvPr/>
        </p:nvSpPr>
        <p:spPr bwMode="auto">
          <a:xfrm>
            <a:off x="6993538" y="3927475"/>
            <a:ext cx="217487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51" name="Shape 150"/>
          <p:cNvSpPr>
            <a:spLocks noChangeArrowheads="1"/>
          </p:cNvSpPr>
          <p:nvPr/>
        </p:nvSpPr>
        <p:spPr bwMode="auto">
          <a:xfrm>
            <a:off x="6993538" y="1447800"/>
            <a:ext cx="217487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52" name="Shape 151"/>
          <p:cNvSpPr>
            <a:spLocks noChangeArrowheads="1"/>
          </p:cNvSpPr>
          <p:nvPr/>
        </p:nvSpPr>
        <p:spPr bwMode="auto">
          <a:xfrm>
            <a:off x="6993538" y="1758950"/>
            <a:ext cx="217487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53" name="Shape 152"/>
          <p:cNvSpPr>
            <a:spLocks noChangeArrowheads="1"/>
          </p:cNvSpPr>
          <p:nvPr/>
        </p:nvSpPr>
        <p:spPr bwMode="auto">
          <a:xfrm>
            <a:off x="6993538" y="4857750"/>
            <a:ext cx="217487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54" name="Shape 153"/>
          <p:cNvSpPr>
            <a:spLocks noChangeArrowheads="1"/>
          </p:cNvSpPr>
          <p:nvPr/>
        </p:nvSpPr>
        <p:spPr bwMode="auto">
          <a:xfrm>
            <a:off x="6993538" y="5167312"/>
            <a:ext cx="217487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cxnSp>
        <p:nvCxnSpPr>
          <p:cNvPr id="55" name="Shape 154"/>
          <p:cNvCxnSpPr>
            <a:cxnSpLocks noChangeShapeType="1"/>
            <a:stCxn id="33" idx="6"/>
            <a:endCxn id="51" idx="2"/>
          </p:cNvCxnSpPr>
          <p:nvPr/>
        </p:nvCxnSpPr>
        <p:spPr bwMode="auto">
          <a:xfrm rot="10800000" flipH="1">
            <a:off x="6088663" y="1557337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Shape 155"/>
          <p:cNvCxnSpPr>
            <a:cxnSpLocks noChangeShapeType="1"/>
            <a:endCxn id="52" idx="2"/>
          </p:cNvCxnSpPr>
          <p:nvPr/>
        </p:nvCxnSpPr>
        <p:spPr bwMode="auto">
          <a:xfrm rot="10800000" flipH="1">
            <a:off x="6088663" y="186690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" name="Shape 156"/>
          <p:cNvCxnSpPr>
            <a:cxnSpLocks noChangeShapeType="1"/>
            <a:stCxn id="33" idx="6"/>
            <a:endCxn id="42" idx="2"/>
          </p:cNvCxnSpPr>
          <p:nvPr/>
        </p:nvCxnSpPr>
        <p:spPr bwMode="auto">
          <a:xfrm>
            <a:off x="6088663" y="2176462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" name="Shape 157"/>
          <p:cNvCxnSpPr>
            <a:cxnSpLocks noChangeShapeType="1"/>
            <a:stCxn id="33" idx="6"/>
            <a:endCxn id="43" idx="2"/>
          </p:cNvCxnSpPr>
          <p:nvPr/>
        </p:nvCxnSpPr>
        <p:spPr bwMode="auto">
          <a:xfrm>
            <a:off x="6088663" y="2176462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" name="Shape 158"/>
          <p:cNvCxnSpPr>
            <a:cxnSpLocks noChangeShapeType="1"/>
            <a:stCxn id="33" idx="6"/>
            <a:endCxn id="44" idx="2"/>
          </p:cNvCxnSpPr>
          <p:nvPr/>
        </p:nvCxnSpPr>
        <p:spPr bwMode="auto">
          <a:xfrm>
            <a:off x="6088663" y="2176462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0" name="Shape 159"/>
          <p:cNvCxnSpPr>
            <a:cxnSpLocks noChangeShapeType="1"/>
            <a:stCxn id="33" idx="6"/>
            <a:endCxn id="45" idx="2"/>
          </p:cNvCxnSpPr>
          <p:nvPr/>
        </p:nvCxnSpPr>
        <p:spPr bwMode="auto">
          <a:xfrm>
            <a:off x="6088663" y="217646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" name="Shape 160"/>
          <p:cNvCxnSpPr>
            <a:cxnSpLocks noChangeShapeType="1"/>
            <a:stCxn id="33" idx="6"/>
            <a:endCxn id="46" idx="2"/>
          </p:cNvCxnSpPr>
          <p:nvPr/>
        </p:nvCxnSpPr>
        <p:spPr bwMode="auto">
          <a:xfrm>
            <a:off x="6088663" y="2176462"/>
            <a:ext cx="904875" cy="1241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Shape 161"/>
          <p:cNvCxnSpPr>
            <a:cxnSpLocks noChangeShapeType="1"/>
            <a:stCxn id="33" idx="6"/>
            <a:endCxn id="49" idx="2"/>
          </p:cNvCxnSpPr>
          <p:nvPr/>
        </p:nvCxnSpPr>
        <p:spPr bwMode="auto">
          <a:xfrm>
            <a:off x="6088663" y="2176462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Shape 162"/>
          <p:cNvCxnSpPr>
            <a:cxnSpLocks noChangeShapeType="1"/>
            <a:stCxn id="33" idx="6"/>
            <a:endCxn id="50" idx="2"/>
          </p:cNvCxnSpPr>
          <p:nvPr/>
        </p:nvCxnSpPr>
        <p:spPr bwMode="auto">
          <a:xfrm>
            <a:off x="6088663" y="2176462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Shape 163"/>
          <p:cNvCxnSpPr>
            <a:cxnSpLocks noChangeShapeType="1"/>
            <a:stCxn id="33" idx="6"/>
            <a:endCxn id="47" idx="2"/>
          </p:cNvCxnSpPr>
          <p:nvPr/>
        </p:nvCxnSpPr>
        <p:spPr bwMode="auto">
          <a:xfrm>
            <a:off x="6088663" y="2176462"/>
            <a:ext cx="904875" cy="2170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" name="Shape 164"/>
          <p:cNvCxnSpPr>
            <a:cxnSpLocks noChangeShapeType="1"/>
            <a:stCxn id="33" idx="6"/>
            <a:endCxn id="48" idx="2"/>
          </p:cNvCxnSpPr>
          <p:nvPr/>
        </p:nvCxnSpPr>
        <p:spPr bwMode="auto">
          <a:xfrm>
            <a:off x="6088663" y="2176462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Shape 165"/>
          <p:cNvCxnSpPr>
            <a:cxnSpLocks noChangeShapeType="1"/>
            <a:stCxn id="33" idx="6"/>
            <a:endCxn id="53" idx="2"/>
          </p:cNvCxnSpPr>
          <p:nvPr/>
        </p:nvCxnSpPr>
        <p:spPr bwMode="auto">
          <a:xfrm>
            <a:off x="6088663" y="2176462"/>
            <a:ext cx="904875" cy="27908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Shape 166"/>
          <p:cNvCxnSpPr>
            <a:cxnSpLocks noChangeShapeType="1"/>
            <a:stCxn id="33" idx="6"/>
            <a:endCxn id="54" idx="2"/>
          </p:cNvCxnSpPr>
          <p:nvPr/>
        </p:nvCxnSpPr>
        <p:spPr bwMode="auto">
          <a:xfrm>
            <a:off x="6088663" y="2176462"/>
            <a:ext cx="904875" cy="31003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" name="Shape 167"/>
          <p:cNvCxnSpPr>
            <a:cxnSpLocks noChangeShapeType="1"/>
          </p:cNvCxnSpPr>
          <p:nvPr/>
        </p:nvCxnSpPr>
        <p:spPr bwMode="auto">
          <a:xfrm rot="10800000" flipH="1">
            <a:off x="6088663" y="1866900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Shape 170"/>
          <p:cNvCxnSpPr>
            <a:cxnSpLocks noChangeShapeType="1"/>
          </p:cNvCxnSpPr>
          <p:nvPr/>
        </p:nvCxnSpPr>
        <p:spPr bwMode="auto">
          <a:xfrm rot="10800000" flipH="1">
            <a:off x="6088663" y="2176462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" name="Shape 172"/>
          <p:cNvCxnSpPr>
            <a:cxnSpLocks noChangeShapeType="1"/>
          </p:cNvCxnSpPr>
          <p:nvPr/>
        </p:nvCxnSpPr>
        <p:spPr bwMode="auto">
          <a:xfrm>
            <a:off x="6088663" y="2487612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Shape 174"/>
          <p:cNvCxnSpPr>
            <a:cxnSpLocks noChangeShapeType="1"/>
          </p:cNvCxnSpPr>
          <p:nvPr/>
        </p:nvCxnSpPr>
        <p:spPr bwMode="auto">
          <a:xfrm>
            <a:off x="6088663" y="24876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" name="Shape 176"/>
          <p:cNvCxnSpPr>
            <a:cxnSpLocks noChangeShapeType="1"/>
          </p:cNvCxnSpPr>
          <p:nvPr/>
        </p:nvCxnSpPr>
        <p:spPr bwMode="auto">
          <a:xfrm>
            <a:off x="6088663" y="24876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Shape 178"/>
          <p:cNvCxnSpPr>
            <a:cxnSpLocks noChangeShapeType="1"/>
          </p:cNvCxnSpPr>
          <p:nvPr/>
        </p:nvCxnSpPr>
        <p:spPr bwMode="auto">
          <a:xfrm>
            <a:off x="6088663" y="248761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Shape 180"/>
          <p:cNvCxnSpPr>
            <a:cxnSpLocks noChangeShapeType="1"/>
          </p:cNvCxnSpPr>
          <p:nvPr/>
        </p:nvCxnSpPr>
        <p:spPr bwMode="auto">
          <a:xfrm>
            <a:off x="6088663" y="248761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Shape 182"/>
          <p:cNvCxnSpPr>
            <a:cxnSpLocks noChangeShapeType="1"/>
          </p:cNvCxnSpPr>
          <p:nvPr/>
        </p:nvCxnSpPr>
        <p:spPr bwMode="auto">
          <a:xfrm>
            <a:off x="6088663" y="2487612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Shape 184"/>
          <p:cNvCxnSpPr>
            <a:cxnSpLocks noChangeShapeType="1"/>
          </p:cNvCxnSpPr>
          <p:nvPr/>
        </p:nvCxnSpPr>
        <p:spPr bwMode="auto">
          <a:xfrm>
            <a:off x="6088663" y="2487612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" name="Shape 186"/>
          <p:cNvCxnSpPr>
            <a:cxnSpLocks noChangeShapeType="1"/>
          </p:cNvCxnSpPr>
          <p:nvPr/>
        </p:nvCxnSpPr>
        <p:spPr bwMode="auto">
          <a:xfrm>
            <a:off x="6088663" y="2487612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Shape 188"/>
          <p:cNvCxnSpPr>
            <a:cxnSpLocks noChangeShapeType="1"/>
          </p:cNvCxnSpPr>
          <p:nvPr/>
        </p:nvCxnSpPr>
        <p:spPr bwMode="auto">
          <a:xfrm>
            <a:off x="6088663" y="2487612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" name="Shape 190"/>
          <p:cNvCxnSpPr>
            <a:cxnSpLocks noChangeShapeType="1"/>
          </p:cNvCxnSpPr>
          <p:nvPr/>
        </p:nvCxnSpPr>
        <p:spPr bwMode="auto">
          <a:xfrm>
            <a:off x="6088663" y="2487612"/>
            <a:ext cx="904875" cy="27892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" name="Shape 192"/>
          <p:cNvCxnSpPr>
            <a:cxnSpLocks noChangeShapeType="1"/>
          </p:cNvCxnSpPr>
          <p:nvPr/>
        </p:nvCxnSpPr>
        <p:spPr bwMode="auto">
          <a:xfrm rot="10800000" flipH="1">
            <a:off x="6088663" y="1557337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" name="Shape 194"/>
          <p:cNvCxnSpPr>
            <a:cxnSpLocks noChangeShapeType="1"/>
          </p:cNvCxnSpPr>
          <p:nvPr/>
        </p:nvCxnSpPr>
        <p:spPr bwMode="auto">
          <a:xfrm rot="10800000" flipH="1">
            <a:off x="6088663" y="21780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" name="Shape 197"/>
          <p:cNvCxnSpPr>
            <a:cxnSpLocks noChangeShapeType="1"/>
          </p:cNvCxnSpPr>
          <p:nvPr/>
        </p:nvCxnSpPr>
        <p:spPr bwMode="auto">
          <a:xfrm rot="10800000" flipH="1">
            <a:off x="6088663" y="24876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" name="Shape 199"/>
          <p:cNvCxnSpPr>
            <a:cxnSpLocks noChangeShapeType="1"/>
          </p:cNvCxnSpPr>
          <p:nvPr/>
        </p:nvCxnSpPr>
        <p:spPr bwMode="auto">
          <a:xfrm>
            <a:off x="6088663" y="2797175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" name="Shape 201"/>
          <p:cNvCxnSpPr>
            <a:cxnSpLocks noChangeShapeType="1"/>
          </p:cNvCxnSpPr>
          <p:nvPr/>
        </p:nvCxnSpPr>
        <p:spPr bwMode="auto">
          <a:xfrm>
            <a:off x="6088663" y="27971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" name="Shape 203"/>
          <p:cNvCxnSpPr>
            <a:cxnSpLocks noChangeShapeType="1"/>
          </p:cNvCxnSpPr>
          <p:nvPr/>
        </p:nvCxnSpPr>
        <p:spPr bwMode="auto">
          <a:xfrm>
            <a:off x="6088663" y="2797175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" name="Shape 205"/>
          <p:cNvCxnSpPr>
            <a:cxnSpLocks noChangeShapeType="1"/>
          </p:cNvCxnSpPr>
          <p:nvPr/>
        </p:nvCxnSpPr>
        <p:spPr bwMode="auto">
          <a:xfrm>
            <a:off x="6088663" y="2797175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" name="Shape 207"/>
          <p:cNvCxnSpPr>
            <a:cxnSpLocks noChangeShapeType="1"/>
          </p:cNvCxnSpPr>
          <p:nvPr/>
        </p:nvCxnSpPr>
        <p:spPr bwMode="auto">
          <a:xfrm>
            <a:off x="6088663" y="2797175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8" name="Shape 209"/>
          <p:cNvCxnSpPr>
            <a:cxnSpLocks noChangeShapeType="1"/>
          </p:cNvCxnSpPr>
          <p:nvPr/>
        </p:nvCxnSpPr>
        <p:spPr bwMode="auto">
          <a:xfrm>
            <a:off x="6088663" y="2797175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" name="Shape 211"/>
          <p:cNvCxnSpPr>
            <a:cxnSpLocks noChangeShapeType="1"/>
          </p:cNvCxnSpPr>
          <p:nvPr/>
        </p:nvCxnSpPr>
        <p:spPr bwMode="auto">
          <a:xfrm>
            <a:off x="6088663" y="2797175"/>
            <a:ext cx="904875" cy="1858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0" name="Shape 213"/>
          <p:cNvCxnSpPr>
            <a:cxnSpLocks noChangeShapeType="1"/>
          </p:cNvCxnSpPr>
          <p:nvPr/>
        </p:nvCxnSpPr>
        <p:spPr bwMode="auto">
          <a:xfrm>
            <a:off x="6088663" y="2797175"/>
            <a:ext cx="904875" cy="21701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" name="Shape 215"/>
          <p:cNvCxnSpPr>
            <a:cxnSpLocks noChangeShapeType="1"/>
          </p:cNvCxnSpPr>
          <p:nvPr/>
        </p:nvCxnSpPr>
        <p:spPr bwMode="auto">
          <a:xfrm>
            <a:off x="6088663" y="2797175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" name="Shape 217"/>
          <p:cNvCxnSpPr>
            <a:cxnSpLocks noChangeShapeType="1"/>
          </p:cNvCxnSpPr>
          <p:nvPr/>
        </p:nvCxnSpPr>
        <p:spPr bwMode="auto">
          <a:xfrm rot="10800000" flipH="1">
            <a:off x="6088663" y="186690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3" name="Shape 219"/>
          <p:cNvCxnSpPr>
            <a:cxnSpLocks noChangeShapeType="1"/>
          </p:cNvCxnSpPr>
          <p:nvPr/>
        </p:nvCxnSpPr>
        <p:spPr bwMode="auto">
          <a:xfrm rot="10800000" flipH="1">
            <a:off x="6088663" y="155733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" name="Shape 221"/>
          <p:cNvCxnSpPr>
            <a:cxnSpLocks noChangeShapeType="1"/>
          </p:cNvCxnSpPr>
          <p:nvPr/>
        </p:nvCxnSpPr>
        <p:spPr bwMode="auto">
          <a:xfrm rot="10800000" flipH="1">
            <a:off x="6088663" y="24876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5" name="Shape 224"/>
          <p:cNvCxnSpPr>
            <a:cxnSpLocks noChangeShapeType="1"/>
          </p:cNvCxnSpPr>
          <p:nvPr/>
        </p:nvCxnSpPr>
        <p:spPr bwMode="auto">
          <a:xfrm rot="10800000" flipH="1">
            <a:off x="6088663" y="27971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6" name="Shape 226"/>
          <p:cNvCxnSpPr>
            <a:cxnSpLocks noChangeShapeType="1"/>
          </p:cNvCxnSpPr>
          <p:nvPr/>
        </p:nvCxnSpPr>
        <p:spPr bwMode="auto">
          <a:xfrm>
            <a:off x="6088663" y="3106737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" name="Shape 228"/>
          <p:cNvCxnSpPr>
            <a:cxnSpLocks noChangeShapeType="1"/>
          </p:cNvCxnSpPr>
          <p:nvPr/>
        </p:nvCxnSpPr>
        <p:spPr bwMode="auto">
          <a:xfrm>
            <a:off x="6088663" y="3106737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" name="Shape 230"/>
          <p:cNvCxnSpPr>
            <a:cxnSpLocks noChangeShapeType="1"/>
          </p:cNvCxnSpPr>
          <p:nvPr/>
        </p:nvCxnSpPr>
        <p:spPr bwMode="auto">
          <a:xfrm>
            <a:off x="6088663" y="3106737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9" name="Shape 232"/>
          <p:cNvCxnSpPr>
            <a:cxnSpLocks noChangeShapeType="1"/>
          </p:cNvCxnSpPr>
          <p:nvPr/>
        </p:nvCxnSpPr>
        <p:spPr bwMode="auto">
          <a:xfrm>
            <a:off x="6088663" y="3106737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" name="Shape 234"/>
          <p:cNvCxnSpPr>
            <a:cxnSpLocks noChangeShapeType="1"/>
          </p:cNvCxnSpPr>
          <p:nvPr/>
        </p:nvCxnSpPr>
        <p:spPr bwMode="auto">
          <a:xfrm>
            <a:off x="6088663" y="310673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" name="Shape 236"/>
          <p:cNvCxnSpPr>
            <a:cxnSpLocks noChangeShapeType="1"/>
          </p:cNvCxnSpPr>
          <p:nvPr/>
        </p:nvCxnSpPr>
        <p:spPr bwMode="auto">
          <a:xfrm>
            <a:off x="6088663" y="3106737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" name="Shape 238"/>
          <p:cNvCxnSpPr>
            <a:cxnSpLocks noChangeShapeType="1"/>
          </p:cNvCxnSpPr>
          <p:nvPr/>
        </p:nvCxnSpPr>
        <p:spPr bwMode="auto">
          <a:xfrm>
            <a:off x="6088663" y="3106737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" name="Shape 240"/>
          <p:cNvCxnSpPr>
            <a:cxnSpLocks noChangeShapeType="1"/>
          </p:cNvCxnSpPr>
          <p:nvPr/>
        </p:nvCxnSpPr>
        <p:spPr bwMode="auto">
          <a:xfrm>
            <a:off x="6088663" y="3106737"/>
            <a:ext cx="904875" cy="2170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" name="Shape 242"/>
          <p:cNvCxnSpPr>
            <a:cxnSpLocks noChangeShapeType="1"/>
          </p:cNvCxnSpPr>
          <p:nvPr/>
        </p:nvCxnSpPr>
        <p:spPr bwMode="auto">
          <a:xfrm rot="10800000" flipH="1">
            <a:off x="6088663" y="217646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" name="Shape 244"/>
          <p:cNvCxnSpPr>
            <a:cxnSpLocks noChangeShapeType="1"/>
          </p:cNvCxnSpPr>
          <p:nvPr/>
        </p:nvCxnSpPr>
        <p:spPr bwMode="auto">
          <a:xfrm rot="10800000" flipH="1">
            <a:off x="6088663" y="1866900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6" name="Shape 246"/>
          <p:cNvCxnSpPr>
            <a:cxnSpLocks noChangeShapeType="1"/>
          </p:cNvCxnSpPr>
          <p:nvPr/>
        </p:nvCxnSpPr>
        <p:spPr bwMode="auto">
          <a:xfrm rot="10800000" flipH="1">
            <a:off x="6088663" y="1557337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7" name="Shape 248"/>
          <p:cNvCxnSpPr>
            <a:cxnSpLocks noChangeShapeType="1"/>
          </p:cNvCxnSpPr>
          <p:nvPr/>
        </p:nvCxnSpPr>
        <p:spPr bwMode="auto">
          <a:xfrm rot="10800000" flipH="1">
            <a:off x="6088663" y="2797175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8" name="Shape 251"/>
          <p:cNvCxnSpPr>
            <a:cxnSpLocks noChangeShapeType="1"/>
          </p:cNvCxnSpPr>
          <p:nvPr/>
        </p:nvCxnSpPr>
        <p:spPr bwMode="auto">
          <a:xfrm rot="10800000" flipH="1">
            <a:off x="6088663" y="3106737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9" name="Shape 253"/>
          <p:cNvCxnSpPr>
            <a:cxnSpLocks noChangeShapeType="1"/>
          </p:cNvCxnSpPr>
          <p:nvPr/>
        </p:nvCxnSpPr>
        <p:spPr bwMode="auto">
          <a:xfrm>
            <a:off x="6088663" y="3416300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0" name="Shape 255"/>
          <p:cNvCxnSpPr>
            <a:cxnSpLocks noChangeShapeType="1"/>
          </p:cNvCxnSpPr>
          <p:nvPr/>
        </p:nvCxnSpPr>
        <p:spPr bwMode="auto">
          <a:xfrm>
            <a:off x="6088663" y="3416300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" name="Shape 257"/>
          <p:cNvCxnSpPr>
            <a:cxnSpLocks noChangeShapeType="1"/>
          </p:cNvCxnSpPr>
          <p:nvPr/>
        </p:nvCxnSpPr>
        <p:spPr bwMode="auto">
          <a:xfrm>
            <a:off x="6088663" y="3416300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" name="Shape 259"/>
          <p:cNvCxnSpPr>
            <a:cxnSpLocks noChangeShapeType="1"/>
          </p:cNvCxnSpPr>
          <p:nvPr/>
        </p:nvCxnSpPr>
        <p:spPr bwMode="auto">
          <a:xfrm>
            <a:off x="6088663" y="341630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3" name="Shape 261"/>
          <p:cNvCxnSpPr>
            <a:cxnSpLocks noChangeShapeType="1"/>
          </p:cNvCxnSpPr>
          <p:nvPr/>
        </p:nvCxnSpPr>
        <p:spPr bwMode="auto">
          <a:xfrm>
            <a:off x="6088663" y="3416300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4" name="Shape 263"/>
          <p:cNvCxnSpPr>
            <a:cxnSpLocks noChangeShapeType="1"/>
          </p:cNvCxnSpPr>
          <p:nvPr/>
        </p:nvCxnSpPr>
        <p:spPr bwMode="auto">
          <a:xfrm>
            <a:off x="6088663" y="3416300"/>
            <a:ext cx="904875" cy="15509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5" name="Shape 265"/>
          <p:cNvCxnSpPr>
            <a:cxnSpLocks noChangeShapeType="1"/>
          </p:cNvCxnSpPr>
          <p:nvPr/>
        </p:nvCxnSpPr>
        <p:spPr bwMode="auto">
          <a:xfrm>
            <a:off x="6088663" y="3416300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6" name="Shape 267"/>
          <p:cNvCxnSpPr>
            <a:cxnSpLocks noChangeShapeType="1"/>
          </p:cNvCxnSpPr>
          <p:nvPr/>
        </p:nvCxnSpPr>
        <p:spPr bwMode="auto">
          <a:xfrm rot="10800000" flipH="1">
            <a:off x="6088663" y="2487612"/>
            <a:ext cx="904875" cy="9286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7" name="Shape 269"/>
          <p:cNvCxnSpPr>
            <a:cxnSpLocks noChangeShapeType="1"/>
          </p:cNvCxnSpPr>
          <p:nvPr/>
        </p:nvCxnSpPr>
        <p:spPr bwMode="auto">
          <a:xfrm rot="10800000" flipH="1">
            <a:off x="6088663" y="217646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8" name="Shape 271"/>
          <p:cNvCxnSpPr>
            <a:cxnSpLocks noChangeShapeType="1"/>
          </p:cNvCxnSpPr>
          <p:nvPr/>
        </p:nvCxnSpPr>
        <p:spPr bwMode="auto">
          <a:xfrm rot="10800000" flipH="1">
            <a:off x="6088663" y="1866900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9" name="Shape 273"/>
          <p:cNvCxnSpPr>
            <a:cxnSpLocks noChangeShapeType="1"/>
          </p:cNvCxnSpPr>
          <p:nvPr/>
        </p:nvCxnSpPr>
        <p:spPr bwMode="auto">
          <a:xfrm rot="10800000" flipH="1">
            <a:off x="6088663" y="1557337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" name="Shape 275"/>
          <p:cNvCxnSpPr>
            <a:cxnSpLocks noChangeShapeType="1"/>
          </p:cNvCxnSpPr>
          <p:nvPr/>
        </p:nvCxnSpPr>
        <p:spPr bwMode="auto">
          <a:xfrm rot="10800000" flipH="1">
            <a:off x="6088663" y="3106737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1" name="Shape 278"/>
          <p:cNvCxnSpPr>
            <a:cxnSpLocks noChangeShapeType="1"/>
          </p:cNvCxnSpPr>
          <p:nvPr/>
        </p:nvCxnSpPr>
        <p:spPr bwMode="auto">
          <a:xfrm rot="10800000" flipH="1">
            <a:off x="6088663" y="3416300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2" name="Shape 280"/>
          <p:cNvCxnSpPr>
            <a:cxnSpLocks noChangeShapeType="1"/>
          </p:cNvCxnSpPr>
          <p:nvPr/>
        </p:nvCxnSpPr>
        <p:spPr bwMode="auto">
          <a:xfrm>
            <a:off x="6088663" y="3727450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" name="Shape 282"/>
          <p:cNvCxnSpPr>
            <a:cxnSpLocks noChangeShapeType="1"/>
          </p:cNvCxnSpPr>
          <p:nvPr/>
        </p:nvCxnSpPr>
        <p:spPr bwMode="auto">
          <a:xfrm>
            <a:off x="6088663" y="37274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4" name="Shape 284"/>
          <p:cNvCxnSpPr>
            <a:cxnSpLocks noChangeShapeType="1"/>
          </p:cNvCxnSpPr>
          <p:nvPr/>
        </p:nvCxnSpPr>
        <p:spPr bwMode="auto">
          <a:xfrm>
            <a:off x="6088663" y="37274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5" name="Shape 286"/>
          <p:cNvCxnSpPr>
            <a:cxnSpLocks noChangeShapeType="1"/>
          </p:cNvCxnSpPr>
          <p:nvPr/>
        </p:nvCxnSpPr>
        <p:spPr bwMode="auto">
          <a:xfrm>
            <a:off x="6088663" y="3727450"/>
            <a:ext cx="904875" cy="9286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6" name="Shape 288"/>
          <p:cNvCxnSpPr>
            <a:cxnSpLocks noChangeShapeType="1"/>
          </p:cNvCxnSpPr>
          <p:nvPr/>
        </p:nvCxnSpPr>
        <p:spPr bwMode="auto">
          <a:xfrm>
            <a:off x="6088663" y="3727450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7" name="Shape 290"/>
          <p:cNvCxnSpPr>
            <a:cxnSpLocks noChangeShapeType="1"/>
          </p:cNvCxnSpPr>
          <p:nvPr/>
        </p:nvCxnSpPr>
        <p:spPr bwMode="auto">
          <a:xfrm>
            <a:off x="6088663" y="3727450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8" name="Shape 292"/>
          <p:cNvCxnSpPr>
            <a:cxnSpLocks noChangeShapeType="1"/>
          </p:cNvCxnSpPr>
          <p:nvPr/>
        </p:nvCxnSpPr>
        <p:spPr bwMode="auto">
          <a:xfrm rot="10800000" flipH="1">
            <a:off x="6088663" y="2797175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9" name="Shape 294"/>
          <p:cNvCxnSpPr>
            <a:cxnSpLocks noChangeShapeType="1"/>
          </p:cNvCxnSpPr>
          <p:nvPr/>
        </p:nvCxnSpPr>
        <p:spPr bwMode="auto">
          <a:xfrm rot="10800000" flipH="1">
            <a:off x="6088663" y="248761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0" name="Shape 296"/>
          <p:cNvCxnSpPr>
            <a:cxnSpLocks noChangeShapeType="1"/>
          </p:cNvCxnSpPr>
          <p:nvPr/>
        </p:nvCxnSpPr>
        <p:spPr bwMode="auto">
          <a:xfrm rot="10800000" flipH="1">
            <a:off x="6088663" y="2176462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" name="Shape 298"/>
          <p:cNvCxnSpPr>
            <a:cxnSpLocks noChangeShapeType="1"/>
          </p:cNvCxnSpPr>
          <p:nvPr/>
        </p:nvCxnSpPr>
        <p:spPr bwMode="auto">
          <a:xfrm rot="10800000" flipH="1">
            <a:off x="6088663" y="1866900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2" name="Shape 300"/>
          <p:cNvCxnSpPr>
            <a:cxnSpLocks noChangeShapeType="1"/>
          </p:cNvCxnSpPr>
          <p:nvPr/>
        </p:nvCxnSpPr>
        <p:spPr bwMode="auto">
          <a:xfrm rot="10800000" flipH="1">
            <a:off x="6088663" y="3416300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Shape 303"/>
          <p:cNvCxnSpPr>
            <a:cxnSpLocks noChangeShapeType="1"/>
          </p:cNvCxnSpPr>
          <p:nvPr/>
        </p:nvCxnSpPr>
        <p:spPr bwMode="auto">
          <a:xfrm rot="10800000" flipH="1">
            <a:off x="6088663" y="37274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4" name="Shape 305"/>
          <p:cNvCxnSpPr>
            <a:cxnSpLocks noChangeShapeType="1"/>
          </p:cNvCxnSpPr>
          <p:nvPr/>
        </p:nvCxnSpPr>
        <p:spPr bwMode="auto">
          <a:xfrm>
            <a:off x="6088663" y="4037012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5" name="Shape 307"/>
          <p:cNvCxnSpPr>
            <a:cxnSpLocks noChangeShapeType="1"/>
          </p:cNvCxnSpPr>
          <p:nvPr/>
        </p:nvCxnSpPr>
        <p:spPr bwMode="auto">
          <a:xfrm>
            <a:off x="6088663" y="40370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6" name="Shape 309"/>
          <p:cNvCxnSpPr>
            <a:cxnSpLocks noChangeShapeType="1"/>
          </p:cNvCxnSpPr>
          <p:nvPr/>
        </p:nvCxnSpPr>
        <p:spPr bwMode="auto">
          <a:xfrm>
            <a:off x="6088663" y="40370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7" name="Shape 311"/>
          <p:cNvCxnSpPr>
            <a:cxnSpLocks noChangeShapeType="1"/>
          </p:cNvCxnSpPr>
          <p:nvPr/>
        </p:nvCxnSpPr>
        <p:spPr bwMode="auto">
          <a:xfrm>
            <a:off x="6088663" y="403701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8" name="Shape 313"/>
          <p:cNvCxnSpPr>
            <a:cxnSpLocks noChangeShapeType="1"/>
          </p:cNvCxnSpPr>
          <p:nvPr/>
        </p:nvCxnSpPr>
        <p:spPr bwMode="auto">
          <a:xfrm>
            <a:off x="6088663" y="403701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9" name="Shape 315"/>
          <p:cNvCxnSpPr>
            <a:cxnSpLocks noChangeShapeType="1"/>
          </p:cNvCxnSpPr>
          <p:nvPr/>
        </p:nvCxnSpPr>
        <p:spPr bwMode="auto">
          <a:xfrm rot="10800000" flipH="1">
            <a:off x="6088663" y="3106737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0" name="Shape 317"/>
          <p:cNvCxnSpPr>
            <a:cxnSpLocks noChangeShapeType="1"/>
          </p:cNvCxnSpPr>
          <p:nvPr/>
        </p:nvCxnSpPr>
        <p:spPr bwMode="auto">
          <a:xfrm rot="10800000" flipH="1">
            <a:off x="6088663" y="2797175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1" name="Shape 319"/>
          <p:cNvCxnSpPr>
            <a:cxnSpLocks noChangeShapeType="1"/>
          </p:cNvCxnSpPr>
          <p:nvPr/>
        </p:nvCxnSpPr>
        <p:spPr bwMode="auto">
          <a:xfrm rot="10800000" flipH="1">
            <a:off x="6088663" y="2487612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2" name="Shape 321"/>
          <p:cNvCxnSpPr>
            <a:cxnSpLocks noChangeShapeType="1"/>
          </p:cNvCxnSpPr>
          <p:nvPr/>
        </p:nvCxnSpPr>
        <p:spPr bwMode="auto">
          <a:xfrm rot="10800000" flipH="1">
            <a:off x="6088663" y="2176462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" name="Shape 323"/>
          <p:cNvCxnSpPr>
            <a:cxnSpLocks noChangeShapeType="1"/>
          </p:cNvCxnSpPr>
          <p:nvPr/>
        </p:nvCxnSpPr>
        <p:spPr bwMode="auto">
          <a:xfrm rot="10800000" flipH="1">
            <a:off x="6088663" y="37274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4" name="Shape 326"/>
          <p:cNvCxnSpPr>
            <a:cxnSpLocks noChangeShapeType="1"/>
          </p:cNvCxnSpPr>
          <p:nvPr/>
        </p:nvCxnSpPr>
        <p:spPr bwMode="auto">
          <a:xfrm rot="10800000" flipH="1">
            <a:off x="6088663" y="40370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5" name="Shape 328"/>
          <p:cNvCxnSpPr>
            <a:cxnSpLocks noChangeShapeType="1"/>
          </p:cNvCxnSpPr>
          <p:nvPr/>
        </p:nvCxnSpPr>
        <p:spPr bwMode="auto">
          <a:xfrm>
            <a:off x="6088663" y="4346575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6" name="Shape 330"/>
          <p:cNvCxnSpPr>
            <a:cxnSpLocks noChangeShapeType="1"/>
          </p:cNvCxnSpPr>
          <p:nvPr/>
        </p:nvCxnSpPr>
        <p:spPr bwMode="auto">
          <a:xfrm>
            <a:off x="6088663" y="43465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7" name="Shape 332"/>
          <p:cNvCxnSpPr>
            <a:cxnSpLocks noChangeShapeType="1"/>
          </p:cNvCxnSpPr>
          <p:nvPr/>
        </p:nvCxnSpPr>
        <p:spPr bwMode="auto">
          <a:xfrm>
            <a:off x="6088663" y="4346575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8" name="Shape 334"/>
          <p:cNvCxnSpPr>
            <a:cxnSpLocks noChangeShapeType="1"/>
          </p:cNvCxnSpPr>
          <p:nvPr/>
        </p:nvCxnSpPr>
        <p:spPr bwMode="auto">
          <a:xfrm>
            <a:off x="6088663" y="4346575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9" name="Shape 336"/>
          <p:cNvCxnSpPr>
            <a:cxnSpLocks noChangeShapeType="1"/>
          </p:cNvCxnSpPr>
          <p:nvPr/>
        </p:nvCxnSpPr>
        <p:spPr bwMode="auto">
          <a:xfrm rot="10800000" flipH="1">
            <a:off x="6088663" y="341630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0" name="Shape 338"/>
          <p:cNvCxnSpPr>
            <a:cxnSpLocks noChangeShapeType="1"/>
          </p:cNvCxnSpPr>
          <p:nvPr/>
        </p:nvCxnSpPr>
        <p:spPr bwMode="auto">
          <a:xfrm rot="10800000" flipH="1">
            <a:off x="6088663" y="310673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1" name="Shape 340"/>
          <p:cNvCxnSpPr>
            <a:cxnSpLocks noChangeShapeType="1"/>
          </p:cNvCxnSpPr>
          <p:nvPr/>
        </p:nvCxnSpPr>
        <p:spPr bwMode="auto">
          <a:xfrm rot="10800000" flipH="1">
            <a:off x="6088663" y="2797175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2" name="Shape 342"/>
          <p:cNvCxnSpPr>
            <a:cxnSpLocks noChangeShapeType="1"/>
          </p:cNvCxnSpPr>
          <p:nvPr/>
        </p:nvCxnSpPr>
        <p:spPr bwMode="auto">
          <a:xfrm rot="10800000" flipH="1">
            <a:off x="6088663" y="2487612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" name="Shape 344"/>
          <p:cNvCxnSpPr>
            <a:cxnSpLocks noChangeShapeType="1"/>
          </p:cNvCxnSpPr>
          <p:nvPr/>
        </p:nvCxnSpPr>
        <p:spPr bwMode="auto">
          <a:xfrm rot="10800000" flipH="1">
            <a:off x="6088663" y="40370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" name="Shape 347"/>
          <p:cNvCxnSpPr>
            <a:cxnSpLocks noChangeShapeType="1"/>
          </p:cNvCxnSpPr>
          <p:nvPr/>
        </p:nvCxnSpPr>
        <p:spPr bwMode="auto">
          <a:xfrm rot="10800000" flipH="1">
            <a:off x="6088663" y="43465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5" name="Shape 349"/>
          <p:cNvCxnSpPr>
            <a:cxnSpLocks noChangeShapeType="1"/>
          </p:cNvCxnSpPr>
          <p:nvPr/>
        </p:nvCxnSpPr>
        <p:spPr bwMode="auto">
          <a:xfrm>
            <a:off x="6088663" y="4656137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6" name="Shape 351"/>
          <p:cNvCxnSpPr>
            <a:cxnSpLocks noChangeShapeType="1"/>
          </p:cNvCxnSpPr>
          <p:nvPr/>
        </p:nvCxnSpPr>
        <p:spPr bwMode="auto">
          <a:xfrm>
            <a:off x="6088663" y="4656137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7" name="Shape 353"/>
          <p:cNvCxnSpPr>
            <a:cxnSpLocks noChangeShapeType="1"/>
          </p:cNvCxnSpPr>
          <p:nvPr/>
        </p:nvCxnSpPr>
        <p:spPr bwMode="auto">
          <a:xfrm>
            <a:off x="6088663" y="4656137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8" name="Shape 355"/>
          <p:cNvCxnSpPr>
            <a:cxnSpLocks noChangeShapeType="1"/>
          </p:cNvCxnSpPr>
          <p:nvPr/>
        </p:nvCxnSpPr>
        <p:spPr bwMode="auto">
          <a:xfrm rot="10800000" flipH="1">
            <a:off x="6088663" y="3727450"/>
            <a:ext cx="904875" cy="9286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9" name="Shape 357"/>
          <p:cNvCxnSpPr>
            <a:cxnSpLocks noChangeShapeType="1"/>
          </p:cNvCxnSpPr>
          <p:nvPr/>
        </p:nvCxnSpPr>
        <p:spPr bwMode="auto">
          <a:xfrm rot="10800000" flipH="1">
            <a:off x="6088663" y="3416300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0" name="Shape 359"/>
          <p:cNvCxnSpPr>
            <a:cxnSpLocks noChangeShapeType="1"/>
          </p:cNvCxnSpPr>
          <p:nvPr/>
        </p:nvCxnSpPr>
        <p:spPr bwMode="auto">
          <a:xfrm rot="10800000" flipH="1">
            <a:off x="6088663" y="3106737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1" name="Shape 361"/>
          <p:cNvCxnSpPr>
            <a:cxnSpLocks noChangeShapeType="1"/>
          </p:cNvCxnSpPr>
          <p:nvPr/>
        </p:nvCxnSpPr>
        <p:spPr bwMode="auto">
          <a:xfrm rot="10800000" flipH="1">
            <a:off x="6088663" y="2797175"/>
            <a:ext cx="904875" cy="1858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2" name="Shape 363"/>
          <p:cNvCxnSpPr>
            <a:cxnSpLocks noChangeShapeType="1"/>
            <a:stCxn id="51" idx="2"/>
            <a:endCxn id="40" idx="6"/>
          </p:cNvCxnSpPr>
          <p:nvPr/>
        </p:nvCxnSpPr>
        <p:spPr bwMode="auto">
          <a:xfrm flipH="1">
            <a:off x="6088663" y="1557337"/>
            <a:ext cx="904875" cy="2170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" name="Shape 364"/>
          <p:cNvCxnSpPr>
            <a:cxnSpLocks noChangeShapeType="1"/>
            <a:endCxn id="41" idx="6"/>
          </p:cNvCxnSpPr>
          <p:nvPr/>
        </p:nvCxnSpPr>
        <p:spPr bwMode="auto">
          <a:xfrm flipH="1">
            <a:off x="6088663" y="1557337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" name="Shape 365"/>
          <p:cNvCxnSpPr>
            <a:cxnSpLocks noChangeShapeType="1"/>
            <a:endCxn id="38" idx="6"/>
          </p:cNvCxnSpPr>
          <p:nvPr/>
        </p:nvCxnSpPr>
        <p:spPr bwMode="auto">
          <a:xfrm flipH="1">
            <a:off x="6088663" y="1557337"/>
            <a:ext cx="904875" cy="27892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5" name="Shape 366"/>
          <p:cNvCxnSpPr>
            <a:cxnSpLocks noChangeShapeType="1"/>
            <a:endCxn id="39" idx="6"/>
          </p:cNvCxnSpPr>
          <p:nvPr/>
        </p:nvCxnSpPr>
        <p:spPr bwMode="auto">
          <a:xfrm flipH="1">
            <a:off x="6088663" y="1557337"/>
            <a:ext cx="904875" cy="3098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6" name="Shape 367"/>
          <p:cNvCxnSpPr>
            <a:cxnSpLocks noChangeShapeType="1"/>
            <a:stCxn id="52" idx="2"/>
            <a:endCxn id="41" idx="6"/>
          </p:cNvCxnSpPr>
          <p:nvPr/>
        </p:nvCxnSpPr>
        <p:spPr bwMode="auto">
          <a:xfrm flipH="1">
            <a:off x="6088663" y="1866900"/>
            <a:ext cx="904875" cy="21701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7" name="Shape 368"/>
          <p:cNvCxnSpPr>
            <a:cxnSpLocks noChangeShapeType="1"/>
            <a:stCxn id="52" idx="2"/>
            <a:endCxn id="38" idx="6"/>
          </p:cNvCxnSpPr>
          <p:nvPr/>
        </p:nvCxnSpPr>
        <p:spPr bwMode="auto">
          <a:xfrm flipH="1">
            <a:off x="6088663" y="1866900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8" name="Shape 369"/>
          <p:cNvCxnSpPr>
            <a:cxnSpLocks noChangeShapeType="1"/>
            <a:stCxn id="52" idx="2"/>
            <a:endCxn id="39" idx="6"/>
          </p:cNvCxnSpPr>
          <p:nvPr/>
        </p:nvCxnSpPr>
        <p:spPr bwMode="auto">
          <a:xfrm flipH="1">
            <a:off x="6088663" y="1866900"/>
            <a:ext cx="904875" cy="2789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9" name="Shape 370"/>
          <p:cNvCxnSpPr>
            <a:cxnSpLocks noChangeShapeType="1"/>
            <a:stCxn id="42" idx="2"/>
            <a:endCxn id="38" idx="6"/>
          </p:cNvCxnSpPr>
          <p:nvPr/>
        </p:nvCxnSpPr>
        <p:spPr bwMode="auto">
          <a:xfrm flipH="1">
            <a:off x="6088663" y="2176462"/>
            <a:ext cx="904875" cy="2170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0" name="Shape 371"/>
          <p:cNvCxnSpPr>
            <a:cxnSpLocks noChangeShapeType="1"/>
            <a:stCxn id="42" idx="2"/>
            <a:endCxn id="39" idx="6"/>
          </p:cNvCxnSpPr>
          <p:nvPr/>
        </p:nvCxnSpPr>
        <p:spPr bwMode="auto">
          <a:xfrm flipH="1">
            <a:off x="6088663" y="2176462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1" name="Shape 372"/>
          <p:cNvCxnSpPr>
            <a:cxnSpLocks noChangeShapeType="1"/>
            <a:stCxn id="43" idx="2"/>
            <a:endCxn id="39" idx="6"/>
          </p:cNvCxnSpPr>
          <p:nvPr/>
        </p:nvCxnSpPr>
        <p:spPr bwMode="auto">
          <a:xfrm flipH="1">
            <a:off x="6088663" y="2487612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2" name="Shape 373"/>
          <p:cNvSpPr>
            <a:spLocks noChangeArrowheads="1"/>
          </p:cNvSpPr>
          <p:nvPr/>
        </p:nvSpPr>
        <p:spPr bwMode="auto">
          <a:xfrm>
            <a:off x="6993538" y="2068512"/>
            <a:ext cx="217487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73" name="Shape 374"/>
          <p:cNvSpPr>
            <a:spLocks noChangeArrowheads="1"/>
          </p:cNvSpPr>
          <p:nvPr/>
        </p:nvSpPr>
        <p:spPr bwMode="auto">
          <a:xfrm>
            <a:off x="6993538" y="2378075"/>
            <a:ext cx="217487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74" name="Shape 375"/>
          <p:cNvSpPr>
            <a:spLocks noChangeArrowheads="1"/>
          </p:cNvSpPr>
          <p:nvPr/>
        </p:nvSpPr>
        <p:spPr bwMode="auto">
          <a:xfrm>
            <a:off x="6993538" y="2687637"/>
            <a:ext cx="217487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75" name="Shape 376"/>
          <p:cNvSpPr>
            <a:spLocks noChangeArrowheads="1"/>
          </p:cNvSpPr>
          <p:nvPr/>
        </p:nvSpPr>
        <p:spPr bwMode="auto">
          <a:xfrm>
            <a:off x="6993538" y="2998787"/>
            <a:ext cx="217487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76" name="Shape 377"/>
          <p:cNvSpPr>
            <a:spLocks noChangeArrowheads="1"/>
          </p:cNvSpPr>
          <p:nvPr/>
        </p:nvSpPr>
        <p:spPr bwMode="auto">
          <a:xfrm>
            <a:off x="6993538" y="3308350"/>
            <a:ext cx="217487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77" name="Shape 378"/>
          <p:cNvSpPr>
            <a:spLocks noChangeArrowheads="1"/>
          </p:cNvSpPr>
          <p:nvPr/>
        </p:nvSpPr>
        <p:spPr bwMode="auto">
          <a:xfrm>
            <a:off x="6993538" y="4238625"/>
            <a:ext cx="217487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78" name="Shape 379"/>
          <p:cNvSpPr>
            <a:spLocks noChangeArrowheads="1"/>
          </p:cNvSpPr>
          <p:nvPr/>
        </p:nvSpPr>
        <p:spPr bwMode="auto">
          <a:xfrm>
            <a:off x="6993538" y="4548187"/>
            <a:ext cx="217487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79" name="Shape 380"/>
          <p:cNvSpPr>
            <a:spLocks noChangeArrowheads="1"/>
          </p:cNvSpPr>
          <p:nvPr/>
        </p:nvSpPr>
        <p:spPr bwMode="auto">
          <a:xfrm>
            <a:off x="6993538" y="3617912"/>
            <a:ext cx="217487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0" name="Shape 381"/>
          <p:cNvSpPr>
            <a:spLocks noChangeArrowheads="1"/>
          </p:cNvSpPr>
          <p:nvPr/>
        </p:nvSpPr>
        <p:spPr bwMode="auto">
          <a:xfrm>
            <a:off x="6993538" y="3927475"/>
            <a:ext cx="217487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1" name="Shape 382"/>
          <p:cNvSpPr>
            <a:spLocks noChangeArrowheads="1"/>
          </p:cNvSpPr>
          <p:nvPr/>
        </p:nvSpPr>
        <p:spPr bwMode="auto">
          <a:xfrm flipH="1">
            <a:off x="8115900" y="2068512"/>
            <a:ext cx="217488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2" name="Shape 383"/>
          <p:cNvSpPr>
            <a:spLocks noChangeArrowheads="1"/>
          </p:cNvSpPr>
          <p:nvPr/>
        </p:nvSpPr>
        <p:spPr bwMode="auto">
          <a:xfrm flipH="1">
            <a:off x="8115900" y="2378075"/>
            <a:ext cx="217488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3" name="Shape 384"/>
          <p:cNvSpPr>
            <a:spLocks noChangeArrowheads="1"/>
          </p:cNvSpPr>
          <p:nvPr/>
        </p:nvSpPr>
        <p:spPr bwMode="auto">
          <a:xfrm flipH="1">
            <a:off x="8115900" y="2687637"/>
            <a:ext cx="217488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4" name="Shape 385"/>
          <p:cNvSpPr>
            <a:spLocks noChangeArrowheads="1"/>
          </p:cNvSpPr>
          <p:nvPr/>
        </p:nvSpPr>
        <p:spPr bwMode="auto">
          <a:xfrm flipH="1">
            <a:off x="8115900" y="2998787"/>
            <a:ext cx="217488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5" name="Shape 386"/>
          <p:cNvSpPr>
            <a:spLocks noChangeArrowheads="1"/>
          </p:cNvSpPr>
          <p:nvPr/>
        </p:nvSpPr>
        <p:spPr bwMode="auto">
          <a:xfrm flipH="1">
            <a:off x="8115900" y="3308350"/>
            <a:ext cx="217488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6" name="Shape 387"/>
          <p:cNvSpPr>
            <a:spLocks noChangeArrowheads="1"/>
          </p:cNvSpPr>
          <p:nvPr/>
        </p:nvSpPr>
        <p:spPr bwMode="auto">
          <a:xfrm flipH="1">
            <a:off x="8115900" y="4238625"/>
            <a:ext cx="217488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7" name="Shape 388"/>
          <p:cNvSpPr>
            <a:spLocks noChangeArrowheads="1"/>
          </p:cNvSpPr>
          <p:nvPr/>
        </p:nvSpPr>
        <p:spPr bwMode="auto">
          <a:xfrm flipH="1">
            <a:off x="8115900" y="4548187"/>
            <a:ext cx="217488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8" name="Shape 389"/>
          <p:cNvSpPr>
            <a:spLocks noChangeArrowheads="1"/>
          </p:cNvSpPr>
          <p:nvPr/>
        </p:nvSpPr>
        <p:spPr bwMode="auto">
          <a:xfrm flipH="1">
            <a:off x="8115900" y="3617912"/>
            <a:ext cx="217488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9" name="Shape 390"/>
          <p:cNvSpPr>
            <a:spLocks noChangeArrowheads="1"/>
          </p:cNvSpPr>
          <p:nvPr/>
        </p:nvSpPr>
        <p:spPr bwMode="auto">
          <a:xfrm flipH="1">
            <a:off x="8115900" y="3927475"/>
            <a:ext cx="217488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cxnSp>
        <p:nvCxnSpPr>
          <p:cNvPr id="190" name="Shape 391"/>
          <p:cNvCxnSpPr>
            <a:cxnSpLocks noChangeShapeType="1"/>
            <a:stCxn id="181" idx="6"/>
          </p:cNvCxnSpPr>
          <p:nvPr/>
        </p:nvCxnSpPr>
        <p:spPr bwMode="auto">
          <a:xfrm rot="10800000">
            <a:off x="7211025" y="1557337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1" name="Shape 393"/>
          <p:cNvCxnSpPr>
            <a:cxnSpLocks noChangeShapeType="1"/>
          </p:cNvCxnSpPr>
          <p:nvPr/>
        </p:nvCxnSpPr>
        <p:spPr bwMode="auto">
          <a:xfrm rot="10800000">
            <a:off x="7211025" y="186690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2" name="Shape 394"/>
          <p:cNvCxnSpPr>
            <a:cxnSpLocks noChangeShapeType="1"/>
            <a:stCxn id="181" idx="6"/>
          </p:cNvCxnSpPr>
          <p:nvPr/>
        </p:nvCxnSpPr>
        <p:spPr bwMode="auto">
          <a:xfrm rot="10800000">
            <a:off x="7211025" y="2178050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3" name="Shape 396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" name="Shape 398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5" name="Shape 400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9286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6" name="Shape 402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7" name="Shape 404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8" name="Shape 406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1858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9" name="Shape 408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0" name="Shape 410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24780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1" name="Shape 412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2789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2" name="Shape 414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3098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3" name="Shape 416"/>
          <p:cNvCxnSpPr>
            <a:cxnSpLocks noChangeShapeType="1"/>
          </p:cNvCxnSpPr>
          <p:nvPr/>
        </p:nvCxnSpPr>
        <p:spPr bwMode="auto">
          <a:xfrm rot="10800000">
            <a:off x="7211025" y="1866900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" name="Shape 417"/>
          <p:cNvCxnSpPr>
            <a:cxnSpLocks noChangeShapeType="1"/>
          </p:cNvCxnSpPr>
          <p:nvPr/>
        </p:nvCxnSpPr>
        <p:spPr bwMode="auto">
          <a:xfrm rot="10800000">
            <a:off x="7211025" y="21780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" name="Shape 418"/>
          <p:cNvCxnSpPr>
            <a:cxnSpLocks noChangeShapeType="1"/>
          </p:cNvCxnSpPr>
          <p:nvPr/>
        </p:nvCxnSpPr>
        <p:spPr bwMode="auto">
          <a:xfrm rot="10800000">
            <a:off x="7211025" y="2487612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6" name="Shape 419"/>
          <p:cNvCxnSpPr>
            <a:cxnSpLocks noChangeShapeType="1"/>
          </p:cNvCxnSpPr>
          <p:nvPr/>
        </p:nvCxnSpPr>
        <p:spPr bwMode="auto">
          <a:xfrm flipH="1">
            <a:off x="7211025" y="24876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7" name="Shape 420"/>
          <p:cNvCxnSpPr>
            <a:cxnSpLocks noChangeShapeType="1"/>
          </p:cNvCxnSpPr>
          <p:nvPr/>
        </p:nvCxnSpPr>
        <p:spPr bwMode="auto">
          <a:xfrm flipH="1">
            <a:off x="7211025" y="24876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8" name="Shape 421"/>
          <p:cNvCxnSpPr>
            <a:cxnSpLocks noChangeShapeType="1"/>
          </p:cNvCxnSpPr>
          <p:nvPr/>
        </p:nvCxnSpPr>
        <p:spPr bwMode="auto">
          <a:xfrm flipH="1">
            <a:off x="7211025" y="248761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9" name="Shape 422"/>
          <p:cNvCxnSpPr>
            <a:cxnSpLocks noChangeShapeType="1"/>
          </p:cNvCxnSpPr>
          <p:nvPr/>
        </p:nvCxnSpPr>
        <p:spPr bwMode="auto">
          <a:xfrm flipH="1">
            <a:off x="7211025" y="248761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0" name="Shape 423"/>
          <p:cNvCxnSpPr>
            <a:cxnSpLocks noChangeShapeType="1"/>
          </p:cNvCxnSpPr>
          <p:nvPr/>
        </p:nvCxnSpPr>
        <p:spPr bwMode="auto">
          <a:xfrm flipH="1">
            <a:off x="7211025" y="2487612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1" name="Shape 424"/>
          <p:cNvCxnSpPr>
            <a:cxnSpLocks noChangeShapeType="1"/>
          </p:cNvCxnSpPr>
          <p:nvPr/>
        </p:nvCxnSpPr>
        <p:spPr bwMode="auto">
          <a:xfrm flipH="1">
            <a:off x="7211025" y="2487612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2" name="Shape 425"/>
          <p:cNvCxnSpPr>
            <a:cxnSpLocks noChangeShapeType="1"/>
          </p:cNvCxnSpPr>
          <p:nvPr/>
        </p:nvCxnSpPr>
        <p:spPr bwMode="auto">
          <a:xfrm flipH="1">
            <a:off x="7211025" y="2487612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3" name="Shape 426"/>
          <p:cNvCxnSpPr>
            <a:cxnSpLocks noChangeShapeType="1"/>
          </p:cNvCxnSpPr>
          <p:nvPr/>
        </p:nvCxnSpPr>
        <p:spPr bwMode="auto">
          <a:xfrm flipH="1">
            <a:off x="7211025" y="2487612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4" name="Shape 427"/>
          <p:cNvCxnSpPr>
            <a:cxnSpLocks noChangeShapeType="1"/>
          </p:cNvCxnSpPr>
          <p:nvPr/>
        </p:nvCxnSpPr>
        <p:spPr bwMode="auto">
          <a:xfrm flipH="1">
            <a:off x="7211025" y="2487612"/>
            <a:ext cx="904875" cy="27892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" name="Shape 428"/>
          <p:cNvCxnSpPr>
            <a:cxnSpLocks noChangeShapeType="1"/>
          </p:cNvCxnSpPr>
          <p:nvPr/>
        </p:nvCxnSpPr>
        <p:spPr bwMode="auto">
          <a:xfrm rot="10800000">
            <a:off x="7211025" y="1557337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6" name="Shape 429"/>
          <p:cNvCxnSpPr>
            <a:cxnSpLocks noChangeShapeType="1"/>
          </p:cNvCxnSpPr>
          <p:nvPr/>
        </p:nvCxnSpPr>
        <p:spPr bwMode="auto">
          <a:xfrm rot="10800000">
            <a:off x="7211025" y="21780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7" name="Shape 430"/>
          <p:cNvCxnSpPr>
            <a:cxnSpLocks noChangeShapeType="1"/>
          </p:cNvCxnSpPr>
          <p:nvPr/>
        </p:nvCxnSpPr>
        <p:spPr bwMode="auto">
          <a:xfrm rot="10800000">
            <a:off x="7211025" y="24876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8" name="Shape 431"/>
          <p:cNvCxnSpPr>
            <a:cxnSpLocks noChangeShapeType="1"/>
          </p:cNvCxnSpPr>
          <p:nvPr/>
        </p:nvCxnSpPr>
        <p:spPr bwMode="auto">
          <a:xfrm rot="10800000">
            <a:off x="7211025" y="2797175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9" name="Shape 432"/>
          <p:cNvCxnSpPr>
            <a:cxnSpLocks noChangeShapeType="1"/>
          </p:cNvCxnSpPr>
          <p:nvPr/>
        </p:nvCxnSpPr>
        <p:spPr bwMode="auto">
          <a:xfrm flipH="1">
            <a:off x="7211025" y="27971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0" name="Shape 433"/>
          <p:cNvCxnSpPr>
            <a:cxnSpLocks noChangeShapeType="1"/>
          </p:cNvCxnSpPr>
          <p:nvPr/>
        </p:nvCxnSpPr>
        <p:spPr bwMode="auto">
          <a:xfrm flipH="1">
            <a:off x="7211025" y="2797175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1" name="Shape 434"/>
          <p:cNvCxnSpPr>
            <a:cxnSpLocks noChangeShapeType="1"/>
          </p:cNvCxnSpPr>
          <p:nvPr/>
        </p:nvCxnSpPr>
        <p:spPr bwMode="auto">
          <a:xfrm flipH="1">
            <a:off x="7211025" y="2797175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2" name="Shape 435"/>
          <p:cNvCxnSpPr>
            <a:cxnSpLocks noChangeShapeType="1"/>
          </p:cNvCxnSpPr>
          <p:nvPr/>
        </p:nvCxnSpPr>
        <p:spPr bwMode="auto">
          <a:xfrm flipH="1">
            <a:off x="7211025" y="2797175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3" name="Shape 436"/>
          <p:cNvCxnSpPr>
            <a:cxnSpLocks noChangeShapeType="1"/>
          </p:cNvCxnSpPr>
          <p:nvPr/>
        </p:nvCxnSpPr>
        <p:spPr bwMode="auto">
          <a:xfrm flipH="1">
            <a:off x="7211025" y="2797175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4" name="Shape 437"/>
          <p:cNvCxnSpPr>
            <a:cxnSpLocks noChangeShapeType="1"/>
          </p:cNvCxnSpPr>
          <p:nvPr/>
        </p:nvCxnSpPr>
        <p:spPr bwMode="auto">
          <a:xfrm flipH="1">
            <a:off x="7211025" y="2797175"/>
            <a:ext cx="904875" cy="1858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" name="Shape 438"/>
          <p:cNvCxnSpPr>
            <a:cxnSpLocks noChangeShapeType="1"/>
          </p:cNvCxnSpPr>
          <p:nvPr/>
        </p:nvCxnSpPr>
        <p:spPr bwMode="auto">
          <a:xfrm flipH="1">
            <a:off x="7211025" y="2797175"/>
            <a:ext cx="904875" cy="21701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6" name="Shape 439"/>
          <p:cNvCxnSpPr>
            <a:cxnSpLocks noChangeShapeType="1"/>
          </p:cNvCxnSpPr>
          <p:nvPr/>
        </p:nvCxnSpPr>
        <p:spPr bwMode="auto">
          <a:xfrm flipH="1">
            <a:off x="7211025" y="2797175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7" name="Shape 440"/>
          <p:cNvCxnSpPr>
            <a:cxnSpLocks noChangeShapeType="1"/>
          </p:cNvCxnSpPr>
          <p:nvPr/>
        </p:nvCxnSpPr>
        <p:spPr bwMode="auto">
          <a:xfrm rot="10800000">
            <a:off x="7211025" y="186690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8" name="Shape 441"/>
          <p:cNvCxnSpPr>
            <a:cxnSpLocks noChangeShapeType="1"/>
          </p:cNvCxnSpPr>
          <p:nvPr/>
        </p:nvCxnSpPr>
        <p:spPr bwMode="auto">
          <a:xfrm rot="10800000">
            <a:off x="7211025" y="155733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9" name="Shape 442"/>
          <p:cNvCxnSpPr>
            <a:cxnSpLocks noChangeShapeType="1"/>
          </p:cNvCxnSpPr>
          <p:nvPr/>
        </p:nvCxnSpPr>
        <p:spPr bwMode="auto">
          <a:xfrm rot="10800000">
            <a:off x="7211025" y="24876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0" name="Shape 443"/>
          <p:cNvCxnSpPr>
            <a:cxnSpLocks noChangeShapeType="1"/>
          </p:cNvCxnSpPr>
          <p:nvPr/>
        </p:nvCxnSpPr>
        <p:spPr bwMode="auto">
          <a:xfrm rot="10800000">
            <a:off x="7211025" y="27971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1" name="Shape 444"/>
          <p:cNvCxnSpPr>
            <a:cxnSpLocks noChangeShapeType="1"/>
          </p:cNvCxnSpPr>
          <p:nvPr/>
        </p:nvCxnSpPr>
        <p:spPr bwMode="auto">
          <a:xfrm rot="10800000">
            <a:off x="7211025" y="3106737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Shape 445"/>
          <p:cNvCxnSpPr>
            <a:cxnSpLocks noChangeShapeType="1"/>
          </p:cNvCxnSpPr>
          <p:nvPr/>
        </p:nvCxnSpPr>
        <p:spPr bwMode="auto">
          <a:xfrm flipH="1">
            <a:off x="7211025" y="3106737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3" name="Shape 446"/>
          <p:cNvCxnSpPr>
            <a:cxnSpLocks noChangeShapeType="1"/>
          </p:cNvCxnSpPr>
          <p:nvPr/>
        </p:nvCxnSpPr>
        <p:spPr bwMode="auto">
          <a:xfrm flipH="1">
            <a:off x="7211025" y="3106737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4" name="Shape 447"/>
          <p:cNvCxnSpPr>
            <a:cxnSpLocks noChangeShapeType="1"/>
          </p:cNvCxnSpPr>
          <p:nvPr/>
        </p:nvCxnSpPr>
        <p:spPr bwMode="auto">
          <a:xfrm flipH="1">
            <a:off x="7211025" y="3106737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" name="Shape 448"/>
          <p:cNvCxnSpPr>
            <a:cxnSpLocks noChangeShapeType="1"/>
          </p:cNvCxnSpPr>
          <p:nvPr/>
        </p:nvCxnSpPr>
        <p:spPr bwMode="auto">
          <a:xfrm flipH="1">
            <a:off x="7211025" y="310673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6" name="Shape 449"/>
          <p:cNvCxnSpPr>
            <a:cxnSpLocks noChangeShapeType="1"/>
          </p:cNvCxnSpPr>
          <p:nvPr/>
        </p:nvCxnSpPr>
        <p:spPr bwMode="auto">
          <a:xfrm flipH="1">
            <a:off x="7211025" y="3106737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7" name="Shape 450"/>
          <p:cNvCxnSpPr>
            <a:cxnSpLocks noChangeShapeType="1"/>
          </p:cNvCxnSpPr>
          <p:nvPr/>
        </p:nvCxnSpPr>
        <p:spPr bwMode="auto">
          <a:xfrm flipH="1">
            <a:off x="7211025" y="3106737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8" name="Shape 451"/>
          <p:cNvCxnSpPr>
            <a:cxnSpLocks noChangeShapeType="1"/>
          </p:cNvCxnSpPr>
          <p:nvPr/>
        </p:nvCxnSpPr>
        <p:spPr bwMode="auto">
          <a:xfrm flipH="1">
            <a:off x="7211025" y="3106737"/>
            <a:ext cx="904875" cy="2170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9" name="Shape 452"/>
          <p:cNvCxnSpPr>
            <a:cxnSpLocks noChangeShapeType="1"/>
          </p:cNvCxnSpPr>
          <p:nvPr/>
        </p:nvCxnSpPr>
        <p:spPr bwMode="auto">
          <a:xfrm rot="10800000">
            <a:off x="7211025" y="217646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0" name="Shape 453"/>
          <p:cNvCxnSpPr>
            <a:cxnSpLocks noChangeShapeType="1"/>
          </p:cNvCxnSpPr>
          <p:nvPr/>
        </p:nvCxnSpPr>
        <p:spPr bwMode="auto">
          <a:xfrm rot="10800000">
            <a:off x="7211025" y="1866900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1" name="Shape 454"/>
          <p:cNvCxnSpPr>
            <a:cxnSpLocks noChangeShapeType="1"/>
          </p:cNvCxnSpPr>
          <p:nvPr/>
        </p:nvCxnSpPr>
        <p:spPr bwMode="auto">
          <a:xfrm rot="10800000">
            <a:off x="7211025" y="1557337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2" name="Shape 455"/>
          <p:cNvCxnSpPr>
            <a:cxnSpLocks noChangeShapeType="1"/>
          </p:cNvCxnSpPr>
          <p:nvPr/>
        </p:nvCxnSpPr>
        <p:spPr bwMode="auto">
          <a:xfrm rot="10800000">
            <a:off x="7211025" y="2797175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3" name="Shape 456"/>
          <p:cNvCxnSpPr>
            <a:cxnSpLocks noChangeShapeType="1"/>
          </p:cNvCxnSpPr>
          <p:nvPr/>
        </p:nvCxnSpPr>
        <p:spPr bwMode="auto">
          <a:xfrm rot="10800000">
            <a:off x="7211025" y="3106737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4" name="Shape 457"/>
          <p:cNvCxnSpPr>
            <a:cxnSpLocks noChangeShapeType="1"/>
          </p:cNvCxnSpPr>
          <p:nvPr/>
        </p:nvCxnSpPr>
        <p:spPr bwMode="auto">
          <a:xfrm rot="10800000">
            <a:off x="7211025" y="3416300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5" name="Shape 458"/>
          <p:cNvCxnSpPr>
            <a:cxnSpLocks noChangeShapeType="1"/>
          </p:cNvCxnSpPr>
          <p:nvPr/>
        </p:nvCxnSpPr>
        <p:spPr bwMode="auto">
          <a:xfrm flipH="1">
            <a:off x="7211025" y="3416300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6" name="Shape 459"/>
          <p:cNvCxnSpPr>
            <a:cxnSpLocks noChangeShapeType="1"/>
          </p:cNvCxnSpPr>
          <p:nvPr/>
        </p:nvCxnSpPr>
        <p:spPr bwMode="auto">
          <a:xfrm flipH="1">
            <a:off x="7211025" y="3416300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7" name="Shape 460"/>
          <p:cNvCxnSpPr>
            <a:cxnSpLocks noChangeShapeType="1"/>
          </p:cNvCxnSpPr>
          <p:nvPr/>
        </p:nvCxnSpPr>
        <p:spPr bwMode="auto">
          <a:xfrm flipH="1">
            <a:off x="7211025" y="341630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8" name="Shape 461"/>
          <p:cNvCxnSpPr>
            <a:cxnSpLocks noChangeShapeType="1"/>
          </p:cNvCxnSpPr>
          <p:nvPr/>
        </p:nvCxnSpPr>
        <p:spPr bwMode="auto">
          <a:xfrm flipH="1">
            <a:off x="7211025" y="3416300"/>
            <a:ext cx="904875" cy="1241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9" name="Shape 462"/>
          <p:cNvCxnSpPr>
            <a:cxnSpLocks noChangeShapeType="1"/>
          </p:cNvCxnSpPr>
          <p:nvPr/>
        </p:nvCxnSpPr>
        <p:spPr bwMode="auto">
          <a:xfrm flipH="1">
            <a:off x="7211025" y="3416300"/>
            <a:ext cx="904875" cy="15509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0" name="Shape 463"/>
          <p:cNvCxnSpPr>
            <a:cxnSpLocks noChangeShapeType="1"/>
          </p:cNvCxnSpPr>
          <p:nvPr/>
        </p:nvCxnSpPr>
        <p:spPr bwMode="auto">
          <a:xfrm flipH="1">
            <a:off x="7211025" y="3416300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1" name="Shape 464"/>
          <p:cNvCxnSpPr>
            <a:cxnSpLocks noChangeShapeType="1"/>
          </p:cNvCxnSpPr>
          <p:nvPr/>
        </p:nvCxnSpPr>
        <p:spPr bwMode="auto">
          <a:xfrm rot="10800000">
            <a:off x="7211025" y="2487612"/>
            <a:ext cx="904875" cy="9286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2" name="Shape 465"/>
          <p:cNvCxnSpPr>
            <a:cxnSpLocks noChangeShapeType="1"/>
          </p:cNvCxnSpPr>
          <p:nvPr/>
        </p:nvCxnSpPr>
        <p:spPr bwMode="auto">
          <a:xfrm rot="10800000">
            <a:off x="7211025" y="217646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3" name="Shape 466"/>
          <p:cNvCxnSpPr>
            <a:cxnSpLocks noChangeShapeType="1"/>
          </p:cNvCxnSpPr>
          <p:nvPr/>
        </p:nvCxnSpPr>
        <p:spPr bwMode="auto">
          <a:xfrm rot="10800000">
            <a:off x="7211025" y="1866900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4" name="Shape 467"/>
          <p:cNvCxnSpPr>
            <a:cxnSpLocks noChangeShapeType="1"/>
          </p:cNvCxnSpPr>
          <p:nvPr/>
        </p:nvCxnSpPr>
        <p:spPr bwMode="auto">
          <a:xfrm rot="10800000">
            <a:off x="7211025" y="1557337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5" name="Shape 468"/>
          <p:cNvCxnSpPr>
            <a:cxnSpLocks noChangeShapeType="1"/>
          </p:cNvCxnSpPr>
          <p:nvPr/>
        </p:nvCxnSpPr>
        <p:spPr bwMode="auto">
          <a:xfrm rot="10800000">
            <a:off x="7211025" y="3106737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" name="Shape 469"/>
          <p:cNvCxnSpPr>
            <a:cxnSpLocks noChangeShapeType="1"/>
          </p:cNvCxnSpPr>
          <p:nvPr/>
        </p:nvCxnSpPr>
        <p:spPr bwMode="auto">
          <a:xfrm rot="10800000">
            <a:off x="7211025" y="3416300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7" name="Shape 470"/>
          <p:cNvCxnSpPr>
            <a:cxnSpLocks noChangeShapeType="1"/>
          </p:cNvCxnSpPr>
          <p:nvPr/>
        </p:nvCxnSpPr>
        <p:spPr bwMode="auto">
          <a:xfrm rot="10800000">
            <a:off x="7211025" y="3727450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8" name="Shape 471"/>
          <p:cNvCxnSpPr>
            <a:cxnSpLocks noChangeShapeType="1"/>
          </p:cNvCxnSpPr>
          <p:nvPr/>
        </p:nvCxnSpPr>
        <p:spPr bwMode="auto">
          <a:xfrm flipH="1">
            <a:off x="7211025" y="37274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9" name="Shape 472"/>
          <p:cNvCxnSpPr>
            <a:cxnSpLocks noChangeShapeType="1"/>
          </p:cNvCxnSpPr>
          <p:nvPr/>
        </p:nvCxnSpPr>
        <p:spPr bwMode="auto">
          <a:xfrm flipH="1">
            <a:off x="7211025" y="37274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0" name="Shape 473"/>
          <p:cNvCxnSpPr>
            <a:cxnSpLocks noChangeShapeType="1"/>
          </p:cNvCxnSpPr>
          <p:nvPr/>
        </p:nvCxnSpPr>
        <p:spPr bwMode="auto">
          <a:xfrm flipH="1">
            <a:off x="7211025" y="372745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1" name="Shape 474"/>
          <p:cNvCxnSpPr>
            <a:cxnSpLocks noChangeShapeType="1"/>
          </p:cNvCxnSpPr>
          <p:nvPr/>
        </p:nvCxnSpPr>
        <p:spPr bwMode="auto">
          <a:xfrm flipH="1">
            <a:off x="7211025" y="3727450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2" name="Shape 475"/>
          <p:cNvCxnSpPr>
            <a:cxnSpLocks noChangeShapeType="1"/>
          </p:cNvCxnSpPr>
          <p:nvPr/>
        </p:nvCxnSpPr>
        <p:spPr bwMode="auto">
          <a:xfrm flipH="1">
            <a:off x="7211025" y="3727450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3" name="Shape 476"/>
          <p:cNvCxnSpPr>
            <a:cxnSpLocks noChangeShapeType="1"/>
          </p:cNvCxnSpPr>
          <p:nvPr/>
        </p:nvCxnSpPr>
        <p:spPr bwMode="auto">
          <a:xfrm rot="10800000">
            <a:off x="7211025" y="2797175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4" name="Shape 477"/>
          <p:cNvCxnSpPr>
            <a:cxnSpLocks noChangeShapeType="1"/>
          </p:cNvCxnSpPr>
          <p:nvPr/>
        </p:nvCxnSpPr>
        <p:spPr bwMode="auto">
          <a:xfrm rot="10800000">
            <a:off x="7211025" y="248761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5" name="Shape 478"/>
          <p:cNvCxnSpPr>
            <a:cxnSpLocks noChangeShapeType="1"/>
          </p:cNvCxnSpPr>
          <p:nvPr/>
        </p:nvCxnSpPr>
        <p:spPr bwMode="auto">
          <a:xfrm rot="10800000">
            <a:off x="7211025" y="2176462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" name="Shape 479"/>
          <p:cNvCxnSpPr>
            <a:cxnSpLocks noChangeShapeType="1"/>
          </p:cNvCxnSpPr>
          <p:nvPr/>
        </p:nvCxnSpPr>
        <p:spPr bwMode="auto">
          <a:xfrm rot="10800000">
            <a:off x="7211025" y="1866900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" name="Shape 480"/>
          <p:cNvCxnSpPr>
            <a:cxnSpLocks noChangeShapeType="1"/>
          </p:cNvCxnSpPr>
          <p:nvPr/>
        </p:nvCxnSpPr>
        <p:spPr bwMode="auto">
          <a:xfrm rot="10800000">
            <a:off x="7211025" y="3416300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8" name="Shape 481"/>
          <p:cNvCxnSpPr>
            <a:cxnSpLocks noChangeShapeType="1"/>
          </p:cNvCxnSpPr>
          <p:nvPr/>
        </p:nvCxnSpPr>
        <p:spPr bwMode="auto">
          <a:xfrm rot="10800000">
            <a:off x="7211025" y="37274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9" name="Shape 482"/>
          <p:cNvCxnSpPr>
            <a:cxnSpLocks noChangeShapeType="1"/>
          </p:cNvCxnSpPr>
          <p:nvPr/>
        </p:nvCxnSpPr>
        <p:spPr bwMode="auto">
          <a:xfrm rot="10800000">
            <a:off x="7211025" y="4037012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0" name="Shape 483"/>
          <p:cNvCxnSpPr>
            <a:cxnSpLocks noChangeShapeType="1"/>
          </p:cNvCxnSpPr>
          <p:nvPr/>
        </p:nvCxnSpPr>
        <p:spPr bwMode="auto">
          <a:xfrm flipH="1">
            <a:off x="7211025" y="40370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1" name="Shape 484"/>
          <p:cNvCxnSpPr>
            <a:cxnSpLocks noChangeShapeType="1"/>
          </p:cNvCxnSpPr>
          <p:nvPr/>
        </p:nvCxnSpPr>
        <p:spPr bwMode="auto">
          <a:xfrm flipH="1">
            <a:off x="7211025" y="40370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2" name="Shape 485"/>
          <p:cNvCxnSpPr>
            <a:cxnSpLocks noChangeShapeType="1"/>
          </p:cNvCxnSpPr>
          <p:nvPr/>
        </p:nvCxnSpPr>
        <p:spPr bwMode="auto">
          <a:xfrm flipH="1">
            <a:off x="7211025" y="403701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3" name="Shape 486"/>
          <p:cNvCxnSpPr>
            <a:cxnSpLocks noChangeShapeType="1"/>
          </p:cNvCxnSpPr>
          <p:nvPr/>
        </p:nvCxnSpPr>
        <p:spPr bwMode="auto">
          <a:xfrm flipH="1">
            <a:off x="7211025" y="403701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" name="Shape 487"/>
          <p:cNvCxnSpPr>
            <a:cxnSpLocks noChangeShapeType="1"/>
          </p:cNvCxnSpPr>
          <p:nvPr/>
        </p:nvCxnSpPr>
        <p:spPr bwMode="auto">
          <a:xfrm rot="10800000">
            <a:off x="7211025" y="3106737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5" name="Shape 488"/>
          <p:cNvCxnSpPr>
            <a:cxnSpLocks noChangeShapeType="1"/>
          </p:cNvCxnSpPr>
          <p:nvPr/>
        </p:nvCxnSpPr>
        <p:spPr bwMode="auto">
          <a:xfrm rot="10800000">
            <a:off x="7211025" y="2797175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" name="Shape 489"/>
          <p:cNvCxnSpPr>
            <a:cxnSpLocks noChangeShapeType="1"/>
          </p:cNvCxnSpPr>
          <p:nvPr/>
        </p:nvCxnSpPr>
        <p:spPr bwMode="auto">
          <a:xfrm rot="10800000">
            <a:off x="7211025" y="2487612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7" name="Shape 490"/>
          <p:cNvCxnSpPr>
            <a:cxnSpLocks noChangeShapeType="1"/>
          </p:cNvCxnSpPr>
          <p:nvPr/>
        </p:nvCxnSpPr>
        <p:spPr bwMode="auto">
          <a:xfrm rot="10800000">
            <a:off x="7211025" y="2176462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8" name="Shape 491"/>
          <p:cNvCxnSpPr>
            <a:cxnSpLocks noChangeShapeType="1"/>
          </p:cNvCxnSpPr>
          <p:nvPr/>
        </p:nvCxnSpPr>
        <p:spPr bwMode="auto">
          <a:xfrm rot="10800000">
            <a:off x="7211025" y="37274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9" name="Shape 492"/>
          <p:cNvCxnSpPr>
            <a:cxnSpLocks noChangeShapeType="1"/>
          </p:cNvCxnSpPr>
          <p:nvPr/>
        </p:nvCxnSpPr>
        <p:spPr bwMode="auto">
          <a:xfrm rot="10800000">
            <a:off x="7211025" y="40370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0" name="Shape 493"/>
          <p:cNvCxnSpPr>
            <a:cxnSpLocks noChangeShapeType="1"/>
          </p:cNvCxnSpPr>
          <p:nvPr/>
        </p:nvCxnSpPr>
        <p:spPr bwMode="auto">
          <a:xfrm rot="10800000">
            <a:off x="7211025" y="4346575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1" name="Shape 494"/>
          <p:cNvCxnSpPr>
            <a:cxnSpLocks noChangeShapeType="1"/>
          </p:cNvCxnSpPr>
          <p:nvPr/>
        </p:nvCxnSpPr>
        <p:spPr bwMode="auto">
          <a:xfrm flipH="1">
            <a:off x="7211025" y="43465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2" name="Shape 495"/>
          <p:cNvCxnSpPr>
            <a:cxnSpLocks noChangeShapeType="1"/>
          </p:cNvCxnSpPr>
          <p:nvPr/>
        </p:nvCxnSpPr>
        <p:spPr bwMode="auto">
          <a:xfrm flipH="1">
            <a:off x="7211025" y="4346575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3" name="Shape 496"/>
          <p:cNvCxnSpPr>
            <a:cxnSpLocks noChangeShapeType="1"/>
          </p:cNvCxnSpPr>
          <p:nvPr/>
        </p:nvCxnSpPr>
        <p:spPr bwMode="auto">
          <a:xfrm flipH="1">
            <a:off x="7211025" y="4346575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" name="Shape 497"/>
          <p:cNvCxnSpPr>
            <a:cxnSpLocks noChangeShapeType="1"/>
          </p:cNvCxnSpPr>
          <p:nvPr/>
        </p:nvCxnSpPr>
        <p:spPr bwMode="auto">
          <a:xfrm rot="10800000">
            <a:off x="7211025" y="341630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5" name="Shape 498"/>
          <p:cNvCxnSpPr>
            <a:cxnSpLocks noChangeShapeType="1"/>
          </p:cNvCxnSpPr>
          <p:nvPr/>
        </p:nvCxnSpPr>
        <p:spPr bwMode="auto">
          <a:xfrm rot="10800000">
            <a:off x="7211025" y="310673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" name="Shape 499"/>
          <p:cNvCxnSpPr>
            <a:cxnSpLocks noChangeShapeType="1"/>
          </p:cNvCxnSpPr>
          <p:nvPr/>
        </p:nvCxnSpPr>
        <p:spPr bwMode="auto">
          <a:xfrm rot="10800000">
            <a:off x="7211025" y="2797175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7" name="Shape 500"/>
          <p:cNvCxnSpPr>
            <a:cxnSpLocks noChangeShapeType="1"/>
          </p:cNvCxnSpPr>
          <p:nvPr/>
        </p:nvCxnSpPr>
        <p:spPr bwMode="auto">
          <a:xfrm rot="10800000">
            <a:off x="7211025" y="2487612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8" name="Shape 501"/>
          <p:cNvCxnSpPr>
            <a:cxnSpLocks noChangeShapeType="1"/>
          </p:cNvCxnSpPr>
          <p:nvPr/>
        </p:nvCxnSpPr>
        <p:spPr bwMode="auto">
          <a:xfrm rot="10800000">
            <a:off x="7211025" y="4037012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Shape 502"/>
          <p:cNvCxnSpPr>
            <a:cxnSpLocks noChangeShapeType="1"/>
          </p:cNvCxnSpPr>
          <p:nvPr/>
        </p:nvCxnSpPr>
        <p:spPr bwMode="auto">
          <a:xfrm rot="10800000">
            <a:off x="7211025" y="43465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0" name="Shape 503"/>
          <p:cNvCxnSpPr>
            <a:cxnSpLocks noChangeShapeType="1"/>
          </p:cNvCxnSpPr>
          <p:nvPr/>
        </p:nvCxnSpPr>
        <p:spPr bwMode="auto">
          <a:xfrm rot="10800000">
            <a:off x="7211025" y="4657725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1" name="Shape 504"/>
          <p:cNvCxnSpPr>
            <a:cxnSpLocks noChangeShapeType="1"/>
          </p:cNvCxnSpPr>
          <p:nvPr/>
        </p:nvCxnSpPr>
        <p:spPr bwMode="auto">
          <a:xfrm flipH="1">
            <a:off x="7211025" y="465772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2" name="Shape 505"/>
          <p:cNvCxnSpPr>
            <a:cxnSpLocks noChangeShapeType="1"/>
          </p:cNvCxnSpPr>
          <p:nvPr/>
        </p:nvCxnSpPr>
        <p:spPr bwMode="auto">
          <a:xfrm flipH="1">
            <a:off x="7211025" y="4657725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3" name="Shape 506"/>
          <p:cNvCxnSpPr>
            <a:cxnSpLocks noChangeShapeType="1"/>
          </p:cNvCxnSpPr>
          <p:nvPr/>
        </p:nvCxnSpPr>
        <p:spPr bwMode="auto">
          <a:xfrm rot="10800000">
            <a:off x="7211025" y="372745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4" name="Shape 507"/>
          <p:cNvCxnSpPr>
            <a:cxnSpLocks noChangeShapeType="1"/>
          </p:cNvCxnSpPr>
          <p:nvPr/>
        </p:nvCxnSpPr>
        <p:spPr bwMode="auto">
          <a:xfrm rot="10800000">
            <a:off x="7211025" y="3416300"/>
            <a:ext cx="904875" cy="1241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Shape 508"/>
          <p:cNvCxnSpPr>
            <a:cxnSpLocks noChangeShapeType="1"/>
          </p:cNvCxnSpPr>
          <p:nvPr/>
        </p:nvCxnSpPr>
        <p:spPr bwMode="auto">
          <a:xfrm rot="10800000">
            <a:off x="7211025" y="3106737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6" name="Shape 509"/>
          <p:cNvCxnSpPr>
            <a:cxnSpLocks noChangeShapeType="1"/>
          </p:cNvCxnSpPr>
          <p:nvPr/>
        </p:nvCxnSpPr>
        <p:spPr bwMode="auto">
          <a:xfrm rot="10800000">
            <a:off x="7211025" y="2797175"/>
            <a:ext cx="904875" cy="1858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" name="Shape 510"/>
          <p:cNvCxnSpPr>
            <a:cxnSpLocks noChangeShapeType="1"/>
            <a:endCxn id="188" idx="6"/>
          </p:cNvCxnSpPr>
          <p:nvPr/>
        </p:nvCxnSpPr>
        <p:spPr bwMode="auto">
          <a:xfrm>
            <a:off x="7211025" y="1557337"/>
            <a:ext cx="904875" cy="2170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8" name="Shape 511"/>
          <p:cNvCxnSpPr>
            <a:cxnSpLocks noChangeShapeType="1"/>
            <a:endCxn id="189" idx="6"/>
          </p:cNvCxnSpPr>
          <p:nvPr/>
        </p:nvCxnSpPr>
        <p:spPr bwMode="auto">
          <a:xfrm>
            <a:off x="7211025" y="1557337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9" name="Shape 512"/>
          <p:cNvCxnSpPr>
            <a:cxnSpLocks noChangeShapeType="1"/>
            <a:endCxn id="186" idx="6"/>
          </p:cNvCxnSpPr>
          <p:nvPr/>
        </p:nvCxnSpPr>
        <p:spPr bwMode="auto">
          <a:xfrm>
            <a:off x="7211025" y="1557337"/>
            <a:ext cx="904875" cy="27892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0" name="Shape 513"/>
          <p:cNvCxnSpPr>
            <a:cxnSpLocks noChangeShapeType="1"/>
            <a:endCxn id="187" idx="6"/>
          </p:cNvCxnSpPr>
          <p:nvPr/>
        </p:nvCxnSpPr>
        <p:spPr bwMode="auto">
          <a:xfrm>
            <a:off x="7211025" y="1557337"/>
            <a:ext cx="904875" cy="3098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1" name="Shape 514"/>
          <p:cNvCxnSpPr>
            <a:cxnSpLocks noChangeShapeType="1"/>
            <a:endCxn id="189" idx="6"/>
          </p:cNvCxnSpPr>
          <p:nvPr/>
        </p:nvCxnSpPr>
        <p:spPr bwMode="auto">
          <a:xfrm>
            <a:off x="7211025" y="1866900"/>
            <a:ext cx="904875" cy="21701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2" name="Shape 516"/>
          <p:cNvCxnSpPr>
            <a:cxnSpLocks noChangeShapeType="1"/>
            <a:endCxn id="186" idx="6"/>
          </p:cNvCxnSpPr>
          <p:nvPr/>
        </p:nvCxnSpPr>
        <p:spPr bwMode="auto">
          <a:xfrm>
            <a:off x="7211025" y="1866900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3" name="Shape 517"/>
          <p:cNvCxnSpPr>
            <a:cxnSpLocks noChangeShapeType="1"/>
            <a:endCxn id="187" idx="6"/>
          </p:cNvCxnSpPr>
          <p:nvPr/>
        </p:nvCxnSpPr>
        <p:spPr bwMode="auto">
          <a:xfrm>
            <a:off x="7211025" y="1866900"/>
            <a:ext cx="904875" cy="2789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4" name="Shape 518"/>
          <p:cNvCxnSpPr>
            <a:cxnSpLocks noChangeShapeType="1"/>
            <a:endCxn id="186" idx="6"/>
          </p:cNvCxnSpPr>
          <p:nvPr/>
        </p:nvCxnSpPr>
        <p:spPr bwMode="auto">
          <a:xfrm>
            <a:off x="7211025" y="2178050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Shape 519"/>
          <p:cNvCxnSpPr>
            <a:cxnSpLocks noChangeShapeType="1"/>
            <a:endCxn id="187" idx="6"/>
          </p:cNvCxnSpPr>
          <p:nvPr/>
        </p:nvCxnSpPr>
        <p:spPr bwMode="auto">
          <a:xfrm>
            <a:off x="7211025" y="2178050"/>
            <a:ext cx="904875" cy="24780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6" name="Shape 520"/>
          <p:cNvCxnSpPr>
            <a:cxnSpLocks noChangeShapeType="1"/>
            <a:endCxn id="187" idx="6"/>
          </p:cNvCxnSpPr>
          <p:nvPr/>
        </p:nvCxnSpPr>
        <p:spPr bwMode="auto">
          <a:xfrm>
            <a:off x="7211025" y="2487612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7" name="Shape 521"/>
          <p:cNvSpPr>
            <a:spLocks noChangeArrowheads="1"/>
          </p:cNvSpPr>
          <p:nvPr/>
        </p:nvSpPr>
        <p:spPr bwMode="auto">
          <a:xfrm>
            <a:off x="9238263" y="2068512"/>
            <a:ext cx="219075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08" name="Shape 522"/>
          <p:cNvSpPr>
            <a:spLocks noChangeArrowheads="1"/>
          </p:cNvSpPr>
          <p:nvPr/>
        </p:nvSpPr>
        <p:spPr bwMode="auto">
          <a:xfrm>
            <a:off x="9238263" y="2378075"/>
            <a:ext cx="219075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09" name="Shape 523"/>
          <p:cNvSpPr>
            <a:spLocks noChangeArrowheads="1"/>
          </p:cNvSpPr>
          <p:nvPr/>
        </p:nvSpPr>
        <p:spPr bwMode="auto">
          <a:xfrm>
            <a:off x="9238263" y="2687637"/>
            <a:ext cx="219075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10" name="Shape 524"/>
          <p:cNvSpPr>
            <a:spLocks noChangeArrowheads="1"/>
          </p:cNvSpPr>
          <p:nvPr/>
        </p:nvSpPr>
        <p:spPr bwMode="auto">
          <a:xfrm>
            <a:off x="9238263" y="2998787"/>
            <a:ext cx="219075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11" name="Shape 525"/>
          <p:cNvSpPr>
            <a:spLocks noChangeArrowheads="1"/>
          </p:cNvSpPr>
          <p:nvPr/>
        </p:nvSpPr>
        <p:spPr bwMode="auto">
          <a:xfrm>
            <a:off x="9238263" y="3308350"/>
            <a:ext cx="219075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12" name="Shape 526"/>
          <p:cNvSpPr>
            <a:spLocks noChangeArrowheads="1"/>
          </p:cNvSpPr>
          <p:nvPr/>
        </p:nvSpPr>
        <p:spPr bwMode="auto">
          <a:xfrm>
            <a:off x="9238263" y="4238625"/>
            <a:ext cx="219075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13" name="Shape 527"/>
          <p:cNvSpPr>
            <a:spLocks noChangeArrowheads="1"/>
          </p:cNvSpPr>
          <p:nvPr/>
        </p:nvSpPr>
        <p:spPr bwMode="auto">
          <a:xfrm>
            <a:off x="9238263" y="4548187"/>
            <a:ext cx="219075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14" name="Shape 528"/>
          <p:cNvSpPr>
            <a:spLocks noChangeArrowheads="1"/>
          </p:cNvSpPr>
          <p:nvPr/>
        </p:nvSpPr>
        <p:spPr bwMode="auto">
          <a:xfrm>
            <a:off x="9238263" y="3617912"/>
            <a:ext cx="219075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15" name="Shape 529"/>
          <p:cNvSpPr>
            <a:spLocks noChangeArrowheads="1"/>
          </p:cNvSpPr>
          <p:nvPr/>
        </p:nvSpPr>
        <p:spPr bwMode="auto">
          <a:xfrm>
            <a:off x="9238263" y="3927475"/>
            <a:ext cx="219075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cxnSp>
        <p:nvCxnSpPr>
          <p:cNvPr id="316" name="Shape 530"/>
          <p:cNvCxnSpPr>
            <a:cxnSpLocks noChangeShapeType="1"/>
            <a:endCxn id="307" idx="2"/>
          </p:cNvCxnSpPr>
          <p:nvPr/>
        </p:nvCxnSpPr>
        <p:spPr bwMode="auto">
          <a:xfrm>
            <a:off x="8333388" y="2178050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" name="Shape 532"/>
          <p:cNvCxnSpPr>
            <a:cxnSpLocks noChangeShapeType="1"/>
            <a:endCxn id="308" idx="2"/>
          </p:cNvCxnSpPr>
          <p:nvPr/>
        </p:nvCxnSpPr>
        <p:spPr bwMode="auto">
          <a:xfrm>
            <a:off x="8333388" y="21780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8" name="Shape 533"/>
          <p:cNvCxnSpPr>
            <a:cxnSpLocks noChangeShapeType="1"/>
            <a:endCxn id="309" idx="2"/>
          </p:cNvCxnSpPr>
          <p:nvPr/>
        </p:nvCxnSpPr>
        <p:spPr bwMode="auto">
          <a:xfrm>
            <a:off x="8333388" y="21780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9" name="Shape 534"/>
          <p:cNvCxnSpPr>
            <a:cxnSpLocks noChangeShapeType="1"/>
            <a:endCxn id="310" idx="2"/>
          </p:cNvCxnSpPr>
          <p:nvPr/>
        </p:nvCxnSpPr>
        <p:spPr bwMode="auto">
          <a:xfrm>
            <a:off x="8333388" y="217646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0" name="Shape 535"/>
          <p:cNvCxnSpPr>
            <a:cxnSpLocks noChangeShapeType="1"/>
            <a:endCxn id="311" idx="2"/>
          </p:cNvCxnSpPr>
          <p:nvPr/>
        </p:nvCxnSpPr>
        <p:spPr bwMode="auto">
          <a:xfrm>
            <a:off x="8333388" y="2176462"/>
            <a:ext cx="904875" cy="1241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1" name="Shape 536"/>
          <p:cNvCxnSpPr>
            <a:cxnSpLocks noChangeShapeType="1"/>
            <a:endCxn id="314" idx="2"/>
          </p:cNvCxnSpPr>
          <p:nvPr/>
        </p:nvCxnSpPr>
        <p:spPr bwMode="auto">
          <a:xfrm>
            <a:off x="8333388" y="2178050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2" name="Shape 537"/>
          <p:cNvCxnSpPr>
            <a:cxnSpLocks noChangeShapeType="1"/>
            <a:endCxn id="315" idx="2"/>
          </p:cNvCxnSpPr>
          <p:nvPr/>
        </p:nvCxnSpPr>
        <p:spPr bwMode="auto">
          <a:xfrm>
            <a:off x="8333388" y="2178050"/>
            <a:ext cx="904875" cy="1858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3" name="Shape 538"/>
          <p:cNvCxnSpPr>
            <a:cxnSpLocks noChangeShapeType="1"/>
            <a:endCxn id="312" idx="2"/>
          </p:cNvCxnSpPr>
          <p:nvPr/>
        </p:nvCxnSpPr>
        <p:spPr bwMode="auto">
          <a:xfrm>
            <a:off x="8333388" y="2178050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4" name="Shape 539"/>
          <p:cNvCxnSpPr>
            <a:cxnSpLocks noChangeShapeType="1"/>
            <a:endCxn id="313" idx="2"/>
          </p:cNvCxnSpPr>
          <p:nvPr/>
        </p:nvCxnSpPr>
        <p:spPr bwMode="auto">
          <a:xfrm>
            <a:off x="8333388" y="2178050"/>
            <a:ext cx="904875" cy="24780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5" name="Shape 540"/>
          <p:cNvCxnSpPr>
            <a:cxnSpLocks noChangeShapeType="1"/>
          </p:cNvCxnSpPr>
          <p:nvPr/>
        </p:nvCxnSpPr>
        <p:spPr bwMode="auto">
          <a:xfrm rot="10800000" flipH="1">
            <a:off x="8333388" y="21780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6" name="Shape 541"/>
          <p:cNvCxnSpPr>
            <a:cxnSpLocks noChangeShapeType="1"/>
          </p:cNvCxnSpPr>
          <p:nvPr/>
        </p:nvCxnSpPr>
        <p:spPr bwMode="auto">
          <a:xfrm>
            <a:off x="8333388" y="2487612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" name="Shape 542"/>
          <p:cNvCxnSpPr>
            <a:cxnSpLocks noChangeShapeType="1"/>
          </p:cNvCxnSpPr>
          <p:nvPr/>
        </p:nvCxnSpPr>
        <p:spPr bwMode="auto">
          <a:xfrm>
            <a:off x="8333388" y="24876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" name="Shape 543"/>
          <p:cNvCxnSpPr>
            <a:cxnSpLocks noChangeShapeType="1"/>
          </p:cNvCxnSpPr>
          <p:nvPr/>
        </p:nvCxnSpPr>
        <p:spPr bwMode="auto">
          <a:xfrm>
            <a:off x="8333388" y="24876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9" name="Shape 544"/>
          <p:cNvCxnSpPr>
            <a:cxnSpLocks noChangeShapeType="1"/>
          </p:cNvCxnSpPr>
          <p:nvPr/>
        </p:nvCxnSpPr>
        <p:spPr bwMode="auto">
          <a:xfrm>
            <a:off x="8333388" y="248761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0" name="Shape 545"/>
          <p:cNvCxnSpPr>
            <a:cxnSpLocks noChangeShapeType="1"/>
          </p:cNvCxnSpPr>
          <p:nvPr/>
        </p:nvCxnSpPr>
        <p:spPr bwMode="auto">
          <a:xfrm>
            <a:off x="8333388" y="248761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1" name="Shape 546"/>
          <p:cNvCxnSpPr>
            <a:cxnSpLocks noChangeShapeType="1"/>
          </p:cNvCxnSpPr>
          <p:nvPr/>
        </p:nvCxnSpPr>
        <p:spPr bwMode="auto">
          <a:xfrm>
            <a:off x="8333388" y="2487612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2" name="Shape 547"/>
          <p:cNvCxnSpPr>
            <a:cxnSpLocks noChangeShapeType="1"/>
          </p:cNvCxnSpPr>
          <p:nvPr/>
        </p:nvCxnSpPr>
        <p:spPr bwMode="auto">
          <a:xfrm>
            <a:off x="8333388" y="2487612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3" name="Shape 548"/>
          <p:cNvCxnSpPr>
            <a:cxnSpLocks noChangeShapeType="1"/>
          </p:cNvCxnSpPr>
          <p:nvPr/>
        </p:nvCxnSpPr>
        <p:spPr bwMode="auto">
          <a:xfrm>
            <a:off x="8333388" y="2487612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4" name="Shape 549"/>
          <p:cNvCxnSpPr>
            <a:cxnSpLocks noChangeShapeType="1"/>
          </p:cNvCxnSpPr>
          <p:nvPr/>
        </p:nvCxnSpPr>
        <p:spPr bwMode="auto">
          <a:xfrm rot="10800000" flipH="1">
            <a:off x="8333388" y="21780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5" name="Shape 550"/>
          <p:cNvCxnSpPr>
            <a:cxnSpLocks noChangeShapeType="1"/>
          </p:cNvCxnSpPr>
          <p:nvPr/>
        </p:nvCxnSpPr>
        <p:spPr bwMode="auto">
          <a:xfrm rot="10800000" flipH="1">
            <a:off x="8333388" y="24876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6" name="Shape 551"/>
          <p:cNvCxnSpPr>
            <a:cxnSpLocks noChangeShapeType="1"/>
          </p:cNvCxnSpPr>
          <p:nvPr/>
        </p:nvCxnSpPr>
        <p:spPr bwMode="auto">
          <a:xfrm>
            <a:off x="8333388" y="2797175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7" name="Shape 552"/>
          <p:cNvCxnSpPr>
            <a:cxnSpLocks noChangeShapeType="1"/>
          </p:cNvCxnSpPr>
          <p:nvPr/>
        </p:nvCxnSpPr>
        <p:spPr bwMode="auto">
          <a:xfrm>
            <a:off x="8333388" y="27971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" name="Shape 553"/>
          <p:cNvCxnSpPr>
            <a:cxnSpLocks noChangeShapeType="1"/>
          </p:cNvCxnSpPr>
          <p:nvPr/>
        </p:nvCxnSpPr>
        <p:spPr bwMode="auto">
          <a:xfrm>
            <a:off x="8333388" y="2797175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9" name="Shape 554"/>
          <p:cNvCxnSpPr>
            <a:cxnSpLocks noChangeShapeType="1"/>
          </p:cNvCxnSpPr>
          <p:nvPr/>
        </p:nvCxnSpPr>
        <p:spPr bwMode="auto">
          <a:xfrm>
            <a:off x="8333388" y="2797175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0" name="Shape 555"/>
          <p:cNvCxnSpPr>
            <a:cxnSpLocks noChangeShapeType="1"/>
          </p:cNvCxnSpPr>
          <p:nvPr/>
        </p:nvCxnSpPr>
        <p:spPr bwMode="auto">
          <a:xfrm>
            <a:off x="8333388" y="2797175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1" name="Shape 556"/>
          <p:cNvCxnSpPr>
            <a:cxnSpLocks noChangeShapeType="1"/>
          </p:cNvCxnSpPr>
          <p:nvPr/>
        </p:nvCxnSpPr>
        <p:spPr bwMode="auto">
          <a:xfrm>
            <a:off x="8333388" y="2797175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2" name="Shape 557"/>
          <p:cNvCxnSpPr>
            <a:cxnSpLocks noChangeShapeType="1"/>
          </p:cNvCxnSpPr>
          <p:nvPr/>
        </p:nvCxnSpPr>
        <p:spPr bwMode="auto">
          <a:xfrm>
            <a:off x="8333388" y="2797175"/>
            <a:ext cx="904875" cy="1858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3" name="Shape 558"/>
          <p:cNvCxnSpPr>
            <a:cxnSpLocks noChangeShapeType="1"/>
          </p:cNvCxnSpPr>
          <p:nvPr/>
        </p:nvCxnSpPr>
        <p:spPr bwMode="auto">
          <a:xfrm rot="10800000" flipH="1">
            <a:off x="8333388" y="24876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4" name="Shape 559"/>
          <p:cNvCxnSpPr>
            <a:cxnSpLocks noChangeShapeType="1"/>
          </p:cNvCxnSpPr>
          <p:nvPr/>
        </p:nvCxnSpPr>
        <p:spPr bwMode="auto">
          <a:xfrm rot="10800000" flipH="1">
            <a:off x="8333388" y="27971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5" name="Shape 560"/>
          <p:cNvCxnSpPr>
            <a:cxnSpLocks noChangeShapeType="1"/>
          </p:cNvCxnSpPr>
          <p:nvPr/>
        </p:nvCxnSpPr>
        <p:spPr bwMode="auto">
          <a:xfrm>
            <a:off x="8333388" y="3106737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6" name="Shape 561"/>
          <p:cNvCxnSpPr>
            <a:cxnSpLocks noChangeShapeType="1"/>
          </p:cNvCxnSpPr>
          <p:nvPr/>
        </p:nvCxnSpPr>
        <p:spPr bwMode="auto">
          <a:xfrm>
            <a:off x="8333388" y="3106737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7" name="Shape 562"/>
          <p:cNvCxnSpPr>
            <a:cxnSpLocks noChangeShapeType="1"/>
          </p:cNvCxnSpPr>
          <p:nvPr/>
        </p:nvCxnSpPr>
        <p:spPr bwMode="auto">
          <a:xfrm>
            <a:off x="8333388" y="3106737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" name="Shape 563"/>
          <p:cNvCxnSpPr>
            <a:cxnSpLocks noChangeShapeType="1"/>
          </p:cNvCxnSpPr>
          <p:nvPr/>
        </p:nvCxnSpPr>
        <p:spPr bwMode="auto">
          <a:xfrm>
            <a:off x="8333388" y="3106737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9" name="Shape 564"/>
          <p:cNvCxnSpPr>
            <a:cxnSpLocks noChangeShapeType="1"/>
          </p:cNvCxnSpPr>
          <p:nvPr/>
        </p:nvCxnSpPr>
        <p:spPr bwMode="auto">
          <a:xfrm>
            <a:off x="8333388" y="310673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0" name="Shape 565"/>
          <p:cNvCxnSpPr>
            <a:cxnSpLocks noChangeShapeType="1"/>
          </p:cNvCxnSpPr>
          <p:nvPr/>
        </p:nvCxnSpPr>
        <p:spPr bwMode="auto">
          <a:xfrm>
            <a:off x="8333388" y="3106737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1" name="Shape 566"/>
          <p:cNvCxnSpPr>
            <a:cxnSpLocks noChangeShapeType="1"/>
          </p:cNvCxnSpPr>
          <p:nvPr/>
        </p:nvCxnSpPr>
        <p:spPr bwMode="auto">
          <a:xfrm rot="10800000" flipH="1">
            <a:off x="8333388" y="217646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2" name="Shape 567"/>
          <p:cNvCxnSpPr>
            <a:cxnSpLocks noChangeShapeType="1"/>
          </p:cNvCxnSpPr>
          <p:nvPr/>
        </p:nvCxnSpPr>
        <p:spPr bwMode="auto">
          <a:xfrm rot="10800000" flipH="1">
            <a:off x="8333388" y="2797175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3" name="Shape 568"/>
          <p:cNvCxnSpPr>
            <a:cxnSpLocks noChangeShapeType="1"/>
          </p:cNvCxnSpPr>
          <p:nvPr/>
        </p:nvCxnSpPr>
        <p:spPr bwMode="auto">
          <a:xfrm rot="10800000" flipH="1">
            <a:off x="8333388" y="3106737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4" name="Shape 569"/>
          <p:cNvCxnSpPr>
            <a:cxnSpLocks noChangeShapeType="1"/>
          </p:cNvCxnSpPr>
          <p:nvPr/>
        </p:nvCxnSpPr>
        <p:spPr bwMode="auto">
          <a:xfrm>
            <a:off x="8333388" y="3416300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5" name="Shape 570"/>
          <p:cNvCxnSpPr>
            <a:cxnSpLocks noChangeShapeType="1"/>
          </p:cNvCxnSpPr>
          <p:nvPr/>
        </p:nvCxnSpPr>
        <p:spPr bwMode="auto">
          <a:xfrm>
            <a:off x="8333388" y="3416300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6" name="Shape 571"/>
          <p:cNvCxnSpPr>
            <a:cxnSpLocks noChangeShapeType="1"/>
          </p:cNvCxnSpPr>
          <p:nvPr/>
        </p:nvCxnSpPr>
        <p:spPr bwMode="auto">
          <a:xfrm>
            <a:off x="8333388" y="3416300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7" name="Shape 572"/>
          <p:cNvCxnSpPr>
            <a:cxnSpLocks noChangeShapeType="1"/>
          </p:cNvCxnSpPr>
          <p:nvPr/>
        </p:nvCxnSpPr>
        <p:spPr bwMode="auto">
          <a:xfrm>
            <a:off x="8333388" y="341630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" name="Shape 573"/>
          <p:cNvCxnSpPr>
            <a:cxnSpLocks noChangeShapeType="1"/>
          </p:cNvCxnSpPr>
          <p:nvPr/>
        </p:nvCxnSpPr>
        <p:spPr bwMode="auto">
          <a:xfrm>
            <a:off x="8333388" y="3416300"/>
            <a:ext cx="904875" cy="1241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9" name="Shape 574"/>
          <p:cNvCxnSpPr>
            <a:cxnSpLocks noChangeShapeType="1"/>
          </p:cNvCxnSpPr>
          <p:nvPr/>
        </p:nvCxnSpPr>
        <p:spPr bwMode="auto">
          <a:xfrm rot="10800000" flipH="1">
            <a:off x="8333388" y="2487612"/>
            <a:ext cx="904875" cy="9286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0" name="Shape 575"/>
          <p:cNvCxnSpPr>
            <a:cxnSpLocks noChangeShapeType="1"/>
          </p:cNvCxnSpPr>
          <p:nvPr/>
        </p:nvCxnSpPr>
        <p:spPr bwMode="auto">
          <a:xfrm rot="10800000" flipH="1">
            <a:off x="8333388" y="217646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1" name="Shape 576"/>
          <p:cNvCxnSpPr>
            <a:cxnSpLocks noChangeShapeType="1"/>
          </p:cNvCxnSpPr>
          <p:nvPr/>
        </p:nvCxnSpPr>
        <p:spPr bwMode="auto">
          <a:xfrm rot="10800000" flipH="1">
            <a:off x="8333388" y="3106737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2" name="Shape 577"/>
          <p:cNvCxnSpPr>
            <a:cxnSpLocks noChangeShapeType="1"/>
          </p:cNvCxnSpPr>
          <p:nvPr/>
        </p:nvCxnSpPr>
        <p:spPr bwMode="auto">
          <a:xfrm rot="10800000" flipH="1">
            <a:off x="8333388" y="3416300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3" name="Shape 578"/>
          <p:cNvCxnSpPr>
            <a:cxnSpLocks noChangeShapeType="1"/>
          </p:cNvCxnSpPr>
          <p:nvPr/>
        </p:nvCxnSpPr>
        <p:spPr bwMode="auto">
          <a:xfrm>
            <a:off x="8333388" y="3727450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4" name="Shape 579"/>
          <p:cNvCxnSpPr>
            <a:cxnSpLocks noChangeShapeType="1"/>
          </p:cNvCxnSpPr>
          <p:nvPr/>
        </p:nvCxnSpPr>
        <p:spPr bwMode="auto">
          <a:xfrm>
            <a:off x="8333388" y="37274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5" name="Shape 580"/>
          <p:cNvCxnSpPr>
            <a:cxnSpLocks noChangeShapeType="1"/>
          </p:cNvCxnSpPr>
          <p:nvPr/>
        </p:nvCxnSpPr>
        <p:spPr bwMode="auto">
          <a:xfrm>
            <a:off x="8333388" y="37274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6" name="Shape 581"/>
          <p:cNvCxnSpPr>
            <a:cxnSpLocks noChangeShapeType="1"/>
          </p:cNvCxnSpPr>
          <p:nvPr/>
        </p:nvCxnSpPr>
        <p:spPr bwMode="auto">
          <a:xfrm>
            <a:off x="8333388" y="372745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7" name="Shape 582"/>
          <p:cNvCxnSpPr>
            <a:cxnSpLocks noChangeShapeType="1"/>
          </p:cNvCxnSpPr>
          <p:nvPr/>
        </p:nvCxnSpPr>
        <p:spPr bwMode="auto">
          <a:xfrm rot="10800000" flipH="1">
            <a:off x="8333388" y="2797175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" name="Shape 583"/>
          <p:cNvCxnSpPr>
            <a:cxnSpLocks noChangeShapeType="1"/>
          </p:cNvCxnSpPr>
          <p:nvPr/>
        </p:nvCxnSpPr>
        <p:spPr bwMode="auto">
          <a:xfrm rot="10800000" flipH="1">
            <a:off x="8333388" y="248761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9" name="Shape 584"/>
          <p:cNvCxnSpPr>
            <a:cxnSpLocks noChangeShapeType="1"/>
          </p:cNvCxnSpPr>
          <p:nvPr/>
        </p:nvCxnSpPr>
        <p:spPr bwMode="auto">
          <a:xfrm rot="10800000" flipH="1">
            <a:off x="8333388" y="2176462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0" name="Shape 585"/>
          <p:cNvCxnSpPr>
            <a:cxnSpLocks noChangeShapeType="1"/>
          </p:cNvCxnSpPr>
          <p:nvPr/>
        </p:nvCxnSpPr>
        <p:spPr bwMode="auto">
          <a:xfrm rot="10800000" flipH="1">
            <a:off x="8333388" y="3416300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1" name="Shape 586"/>
          <p:cNvCxnSpPr>
            <a:cxnSpLocks noChangeShapeType="1"/>
          </p:cNvCxnSpPr>
          <p:nvPr/>
        </p:nvCxnSpPr>
        <p:spPr bwMode="auto">
          <a:xfrm rot="10800000" flipH="1">
            <a:off x="8333388" y="37274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2" name="Shape 587"/>
          <p:cNvCxnSpPr>
            <a:cxnSpLocks noChangeShapeType="1"/>
          </p:cNvCxnSpPr>
          <p:nvPr/>
        </p:nvCxnSpPr>
        <p:spPr bwMode="auto">
          <a:xfrm>
            <a:off x="8333388" y="4037012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3" name="Shape 588"/>
          <p:cNvCxnSpPr>
            <a:cxnSpLocks noChangeShapeType="1"/>
          </p:cNvCxnSpPr>
          <p:nvPr/>
        </p:nvCxnSpPr>
        <p:spPr bwMode="auto">
          <a:xfrm>
            <a:off x="8333388" y="40370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4" name="Shape 589"/>
          <p:cNvCxnSpPr>
            <a:cxnSpLocks noChangeShapeType="1"/>
          </p:cNvCxnSpPr>
          <p:nvPr/>
        </p:nvCxnSpPr>
        <p:spPr bwMode="auto">
          <a:xfrm>
            <a:off x="8333388" y="40370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5" name="Shape 590"/>
          <p:cNvCxnSpPr>
            <a:cxnSpLocks noChangeShapeType="1"/>
          </p:cNvCxnSpPr>
          <p:nvPr/>
        </p:nvCxnSpPr>
        <p:spPr bwMode="auto">
          <a:xfrm rot="10800000" flipH="1">
            <a:off x="8333388" y="3106737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6" name="Shape 591"/>
          <p:cNvCxnSpPr>
            <a:cxnSpLocks noChangeShapeType="1"/>
          </p:cNvCxnSpPr>
          <p:nvPr/>
        </p:nvCxnSpPr>
        <p:spPr bwMode="auto">
          <a:xfrm rot="10800000" flipH="1">
            <a:off x="8333388" y="2797175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7" name="Shape 592"/>
          <p:cNvCxnSpPr>
            <a:cxnSpLocks noChangeShapeType="1"/>
          </p:cNvCxnSpPr>
          <p:nvPr/>
        </p:nvCxnSpPr>
        <p:spPr bwMode="auto">
          <a:xfrm rot="10800000" flipH="1">
            <a:off x="8333388" y="2487612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8" name="Shape 593"/>
          <p:cNvCxnSpPr>
            <a:cxnSpLocks noChangeShapeType="1"/>
          </p:cNvCxnSpPr>
          <p:nvPr/>
        </p:nvCxnSpPr>
        <p:spPr bwMode="auto">
          <a:xfrm rot="10800000" flipH="1">
            <a:off x="8333388" y="2176462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" name="Shape 594"/>
          <p:cNvCxnSpPr>
            <a:cxnSpLocks noChangeShapeType="1"/>
          </p:cNvCxnSpPr>
          <p:nvPr/>
        </p:nvCxnSpPr>
        <p:spPr bwMode="auto">
          <a:xfrm rot="10800000" flipH="1">
            <a:off x="8333388" y="37274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0" name="Shape 595"/>
          <p:cNvCxnSpPr>
            <a:cxnSpLocks noChangeShapeType="1"/>
          </p:cNvCxnSpPr>
          <p:nvPr/>
        </p:nvCxnSpPr>
        <p:spPr bwMode="auto">
          <a:xfrm rot="10800000" flipH="1">
            <a:off x="8333388" y="40370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1" name="Shape 596"/>
          <p:cNvCxnSpPr>
            <a:cxnSpLocks noChangeShapeType="1"/>
          </p:cNvCxnSpPr>
          <p:nvPr/>
        </p:nvCxnSpPr>
        <p:spPr bwMode="auto">
          <a:xfrm>
            <a:off x="8333388" y="4346575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2" name="Shape 597"/>
          <p:cNvCxnSpPr>
            <a:cxnSpLocks noChangeShapeType="1"/>
          </p:cNvCxnSpPr>
          <p:nvPr/>
        </p:nvCxnSpPr>
        <p:spPr bwMode="auto">
          <a:xfrm>
            <a:off x="8333388" y="43465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3" name="Shape 598"/>
          <p:cNvCxnSpPr>
            <a:cxnSpLocks noChangeShapeType="1"/>
          </p:cNvCxnSpPr>
          <p:nvPr/>
        </p:nvCxnSpPr>
        <p:spPr bwMode="auto">
          <a:xfrm rot="10800000" flipH="1">
            <a:off x="8333388" y="341630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4" name="Shape 599"/>
          <p:cNvCxnSpPr>
            <a:cxnSpLocks noChangeShapeType="1"/>
          </p:cNvCxnSpPr>
          <p:nvPr/>
        </p:nvCxnSpPr>
        <p:spPr bwMode="auto">
          <a:xfrm rot="10800000" flipH="1">
            <a:off x="8333388" y="310673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5" name="Shape 600"/>
          <p:cNvCxnSpPr>
            <a:cxnSpLocks noChangeShapeType="1"/>
          </p:cNvCxnSpPr>
          <p:nvPr/>
        </p:nvCxnSpPr>
        <p:spPr bwMode="auto">
          <a:xfrm rot="10800000" flipH="1">
            <a:off x="8333388" y="2797175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6" name="Shape 601"/>
          <p:cNvCxnSpPr>
            <a:cxnSpLocks noChangeShapeType="1"/>
          </p:cNvCxnSpPr>
          <p:nvPr/>
        </p:nvCxnSpPr>
        <p:spPr bwMode="auto">
          <a:xfrm rot="10800000" flipH="1">
            <a:off x="8333388" y="2487612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7" name="Shape 602"/>
          <p:cNvCxnSpPr>
            <a:cxnSpLocks noChangeShapeType="1"/>
          </p:cNvCxnSpPr>
          <p:nvPr/>
        </p:nvCxnSpPr>
        <p:spPr bwMode="auto">
          <a:xfrm rot="10800000" flipH="1">
            <a:off x="8333388" y="4037012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8" name="Shape 603"/>
          <p:cNvCxnSpPr>
            <a:cxnSpLocks noChangeShapeType="1"/>
          </p:cNvCxnSpPr>
          <p:nvPr/>
        </p:nvCxnSpPr>
        <p:spPr bwMode="auto">
          <a:xfrm rot="10800000" flipH="1">
            <a:off x="8333388" y="4346575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" name="Shape 604"/>
          <p:cNvCxnSpPr>
            <a:cxnSpLocks noChangeShapeType="1"/>
          </p:cNvCxnSpPr>
          <p:nvPr/>
        </p:nvCxnSpPr>
        <p:spPr bwMode="auto">
          <a:xfrm>
            <a:off x="8333388" y="4657725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0" name="Shape 605"/>
          <p:cNvCxnSpPr>
            <a:cxnSpLocks noChangeShapeType="1"/>
          </p:cNvCxnSpPr>
          <p:nvPr/>
        </p:nvCxnSpPr>
        <p:spPr bwMode="auto">
          <a:xfrm rot="10800000" flipH="1">
            <a:off x="8333388" y="372745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1" name="Shape 606"/>
          <p:cNvCxnSpPr>
            <a:cxnSpLocks noChangeShapeType="1"/>
          </p:cNvCxnSpPr>
          <p:nvPr/>
        </p:nvCxnSpPr>
        <p:spPr bwMode="auto">
          <a:xfrm rot="10800000" flipH="1">
            <a:off x="8333388" y="3416300"/>
            <a:ext cx="904875" cy="1241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2" name="Shape 607"/>
          <p:cNvCxnSpPr>
            <a:cxnSpLocks noChangeShapeType="1"/>
          </p:cNvCxnSpPr>
          <p:nvPr/>
        </p:nvCxnSpPr>
        <p:spPr bwMode="auto">
          <a:xfrm rot="10800000" flipH="1">
            <a:off x="8333388" y="3106737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3" name="Shape 608"/>
          <p:cNvCxnSpPr>
            <a:cxnSpLocks noChangeShapeType="1"/>
          </p:cNvCxnSpPr>
          <p:nvPr/>
        </p:nvCxnSpPr>
        <p:spPr bwMode="auto">
          <a:xfrm rot="10800000" flipH="1">
            <a:off x="8333388" y="2797175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4" name="Shape 609"/>
          <p:cNvCxnSpPr>
            <a:cxnSpLocks noChangeShapeType="1"/>
            <a:stCxn id="307" idx="2"/>
          </p:cNvCxnSpPr>
          <p:nvPr/>
        </p:nvCxnSpPr>
        <p:spPr bwMode="auto">
          <a:xfrm flipH="1">
            <a:off x="8333388" y="2178050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5" name="Shape 611"/>
          <p:cNvCxnSpPr>
            <a:cxnSpLocks noChangeShapeType="1"/>
            <a:stCxn id="307" idx="2"/>
          </p:cNvCxnSpPr>
          <p:nvPr/>
        </p:nvCxnSpPr>
        <p:spPr bwMode="auto">
          <a:xfrm flipH="1">
            <a:off x="8333388" y="2178050"/>
            <a:ext cx="904875" cy="24780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6" name="Shape 613"/>
          <p:cNvCxnSpPr>
            <a:cxnSpLocks noChangeShapeType="1"/>
            <a:stCxn id="308" idx="2"/>
          </p:cNvCxnSpPr>
          <p:nvPr/>
        </p:nvCxnSpPr>
        <p:spPr bwMode="auto">
          <a:xfrm flipH="1">
            <a:off x="8333388" y="2487612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7" name="Shape 614"/>
          <p:cNvSpPr>
            <a:spLocks noChangeArrowheads="1"/>
          </p:cNvSpPr>
          <p:nvPr/>
        </p:nvSpPr>
        <p:spPr bwMode="auto">
          <a:xfrm>
            <a:off x="9238263" y="2068512"/>
            <a:ext cx="219075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98" name="Shape 615"/>
          <p:cNvSpPr>
            <a:spLocks noChangeArrowheads="1"/>
          </p:cNvSpPr>
          <p:nvPr/>
        </p:nvSpPr>
        <p:spPr bwMode="auto">
          <a:xfrm>
            <a:off x="9238263" y="2378075"/>
            <a:ext cx="219075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99" name="Shape 616"/>
          <p:cNvSpPr>
            <a:spLocks noChangeArrowheads="1"/>
          </p:cNvSpPr>
          <p:nvPr/>
        </p:nvSpPr>
        <p:spPr bwMode="auto">
          <a:xfrm>
            <a:off x="9238263" y="2687637"/>
            <a:ext cx="219075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00" name="Shape 617"/>
          <p:cNvSpPr>
            <a:spLocks noChangeArrowheads="1"/>
          </p:cNvSpPr>
          <p:nvPr/>
        </p:nvSpPr>
        <p:spPr bwMode="auto">
          <a:xfrm>
            <a:off x="9238263" y="2998787"/>
            <a:ext cx="219075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01" name="Shape 618"/>
          <p:cNvSpPr>
            <a:spLocks noChangeArrowheads="1"/>
          </p:cNvSpPr>
          <p:nvPr/>
        </p:nvSpPr>
        <p:spPr bwMode="auto">
          <a:xfrm>
            <a:off x="9238263" y="3308350"/>
            <a:ext cx="219075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02" name="Shape 619"/>
          <p:cNvSpPr>
            <a:spLocks noChangeArrowheads="1"/>
          </p:cNvSpPr>
          <p:nvPr/>
        </p:nvSpPr>
        <p:spPr bwMode="auto">
          <a:xfrm>
            <a:off x="9238263" y="4238625"/>
            <a:ext cx="219075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03" name="Shape 620"/>
          <p:cNvSpPr>
            <a:spLocks noChangeArrowheads="1"/>
          </p:cNvSpPr>
          <p:nvPr/>
        </p:nvSpPr>
        <p:spPr bwMode="auto">
          <a:xfrm>
            <a:off x="9238263" y="4548187"/>
            <a:ext cx="219075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04" name="Shape 621"/>
          <p:cNvSpPr>
            <a:spLocks noChangeArrowheads="1"/>
          </p:cNvSpPr>
          <p:nvPr/>
        </p:nvSpPr>
        <p:spPr bwMode="auto">
          <a:xfrm>
            <a:off x="9238263" y="3617912"/>
            <a:ext cx="219075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05" name="Shape 622"/>
          <p:cNvSpPr>
            <a:spLocks noChangeArrowheads="1"/>
          </p:cNvSpPr>
          <p:nvPr/>
        </p:nvSpPr>
        <p:spPr bwMode="auto">
          <a:xfrm>
            <a:off x="9238263" y="3927475"/>
            <a:ext cx="219075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06" name="Shape 623"/>
          <p:cNvSpPr>
            <a:spLocks noChangeArrowheads="1"/>
          </p:cNvSpPr>
          <p:nvPr/>
        </p:nvSpPr>
        <p:spPr bwMode="auto">
          <a:xfrm flipH="1">
            <a:off x="10362213" y="2998787"/>
            <a:ext cx="217487" cy="217488"/>
          </a:xfrm>
          <a:prstGeom prst="ellipse">
            <a:avLst/>
          </a:prstGeom>
          <a:solidFill>
            <a:schemeClr val="accent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07" name="Shape 624"/>
          <p:cNvSpPr>
            <a:spLocks noChangeArrowheads="1"/>
          </p:cNvSpPr>
          <p:nvPr/>
        </p:nvSpPr>
        <p:spPr bwMode="auto">
          <a:xfrm flipH="1">
            <a:off x="10362213" y="3308350"/>
            <a:ext cx="217487" cy="217487"/>
          </a:xfrm>
          <a:prstGeom prst="ellipse">
            <a:avLst/>
          </a:prstGeom>
          <a:solidFill>
            <a:schemeClr val="accent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cxnSp>
        <p:nvCxnSpPr>
          <p:cNvPr id="408" name="Shape 625"/>
          <p:cNvCxnSpPr>
            <a:cxnSpLocks noChangeShapeType="1"/>
          </p:cNvCxnSpPr>
          <p:nvPr/>
        </p:nvCxnSpPr>
        <p:spPr bwMode="auto">
          <a:xfrm rot="10800000">
            <a:off x="9457338" y="24876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" name="Shape 626"/>
          <p:cNvCxnSpPr>
            <a:cxnSpLocks noChangeShapeType="1"/>
          </p:cNvCxnSpPr>
          <p:nvPr/>
        </p:nvCxnSpPr>
        <p:spPr bwMode="auto">
          <a:xfrm rot="10800000">
            <a:off x="9457338" y="27971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" name="Shape 627"/>
          <p:cNvCxnSpPr>
            <a:cxnSpLocks noChangeShapeType="1"/>
          </p:cNvCxnSpPr>
          <p:nvPr/>
        </p:nvCxnSpPr>
        <p:spPr bwMode="auto">
          <a:xfrm rot="10800000">
            <a:off x="9457338" y="3106737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" name="Shape 628"/>
          <p:cNvCxnSpPr>
            <a:cxnSpLocks noChangeShapeType="1"/>
          </p:cNvCxnSpPr>
          <p:nvPr/>
        </p:nvCxnSpPr>
        <p:spPr bwMode="auto">
          <a:xfrm flipH="1">
            <a:off x="9457338" y="3106737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2" name="Shape 629"/>
          <p:cNvCxnSpPr>
            <a:cxnSpLocks noChangeShapeType="1"/>
          </p:cNvCxnSpPr>
          <p:nvPr/>
        </p:nvCxnSpPr>
        <p:spPr bwMode="auto">
          <a:xfrm flipH="1">
            <a:off x="9457338" y="3106737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3" name="Shape 630"/>
          <p:cNvCxnSpPr>
            <a:cxnSpLocks noChangeShapeType="1"/>
          </p:cNvCxnSpPr>
          <p:nvPr/>
        </p:nvCxnSpPr>
        <p:spPr bwMode="auto">
          <a:xfrm flipH="1">
            <a:off x="9457338" y="3106737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4" name="Shape 631"/>
          <p:cNvCxnSpPr>
            <a:cxnSpLocks noChangeShapeType="1"/>
          </p:cNvCxnSpPr>
          <p:nvPr/>
        </p:nvCxnSpPr>
        <p:spPr bwMode="auto">
          <a:xfrm flipH="1">
            <a:off x="9457338" y="310673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5" name="Shape 632"/>
          <p:cNvCxnSpPr>
            <a:cxnSpLocks noChangeShapeType="1"/>
          </p:cNvCxnSpPr>
          <p:nvPr/>
        </p:nvCxnSpPr>
        <p:spPr bwMode="auto">
          <a:xfrm flipH="1">
            <a:off x="9457338" y="3106737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6" name="Shape 633"/>
          <p:cNvCxnSpPr>
            <a:cxnSpLocks noChangeShapeType="1"/>
          </p:cNvCxnSpPr>
          <p:nvPr/>
        </p:nvCxnSpPr>
        <p:spPr bwMode="auto">
          <a:xfrm rot="10800000">
            <a:off x="9457338" y="217646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7" name="Shape 634"/>
          <p:cNvCxnSpPr>
            <a:cxnSpLocks noChangeShapeType="1"/>
          </p:cNvCxnSpPr>
          <p:nvPr/>
        </p:nvCxnSpPr>
        <p:spPr bwMode="auto">
          <a:xfrm rot="10800000">
            <a:off x="9457338" y="2797175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8" name="Shape 635"/>
          <p:cNvCxnSpPr>
            <a:cxnSpLocks noChangeShapeType="1"/>
          </p:cNvCxnSpPr>
          <p:nvPr/>
        </p:nvCxnSpPr>
        <p:spPr bwMode="auto">
          <a:xfrm rot="10800000">
            <a:off x="9457338" y="3106737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9" name="Shape 636"/>
          <p:cNvCxnSpPr>
            <a:cxnSpLocks noChangeShapeType="1"/>
          </p:cNvCxnSpPr>
          <p:nvPr/>
        </p:nvCxnSpPr>
        <p:spPr bwMode="auto">
          <a:xfrm rot="10800000">
            <a:off x="9457338" y="3417887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" name="Shape 637"/>
          <p:cNvCxnSpPr>
            <a:cxnSpLocks noChangeShapeType="1"/>
          </p:cNvCxnSpPr>
          <p:nvPr/>
        </p:nvCxnSpPr>
        <p:spPr bwMode="auto">
          <a:xfrm flipH="1">
            <a:off x="9457338" y="3417887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1" name="Shape 638"/>
          <p:cNvCxnSpPr>
            <a:cxnSpLocks noChangeShapeType="1"/>
          </p:cNvCxnSpPr>
          <p:nvPr/>
        </p:nvCxnSpPr>
        <p:spPr bwMode="auto">
          <a:xfrm flipH="1">
            <a:off x="9457338" y="3417887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2" name="Shape 639"/>
          <p:cNvCxnSpPr>
            <a:cxnSpLocks noChangeShapeType="1"/>
          </p:cNvCxnSpPr>
          <p:nvPr/>
        </p:nvCxnSpPr>
        <p:spPr bwMode="auto">
          <a:xfrm flipH="1">
            <a:off x="9457338" y="3417887"/>
            <a:ext cx="904875" cy="9286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3" name="Shape 640"/>
          <p:cNvCxnSpPr>
            <a:cxnSpLocks noChangeShapeType="1"/>
          </p:cNvCxnSpPr>
          <p:nvPr/>
        </p:nvCxnSpPr>
        <p:spPr bwMode="auto">
          <a:xfrm flipH="1">
            <a:off x="9457338" y="341788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4" name="Shape 641"/>
          <p:cNvCxnSpPr>
            <a:cxnSpLocks noChangeShapeType="1"/>
          </p:cNvCxnSpPr>
          <p:nvPr/>
        </p:nvCxnSpPr>
        <p:spPr bwMode="auto">
          <a:xfrm rot="10800000">
            <a:off x="9457338" y="248761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5" name="Shape 642"/>
          <p:cNvCxnSpPr>
            <a:cxnSpLocks noChangeShapeType="1"/>
          </p:cNvCxnSpPr>
          <p:nvPr/>
        </p:nvCxnSpPr>
        <p:spPr bwMode="auto">
          <a:xfrm rot="10800000">
            <a:off x="9457338" y="2176462"/>
            <a:ext cx="904875" cy="1241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6" name="Shape 644"/>
          <p:cNvCxnSpPr>
            <a:cxnSpLocks noChangeShapeType="1"/>
          </p:cNvCxnSpPr>
          <p:nvPr/>
        </p:nvCxnSpPr>
        <p:spPr bwMode="auto">
          <a:xfrm>
            <a:off x="7318975" y="3794125"/>
            <a:ext cx="804863" cy="8048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5" name="CuadroTexto 434"/>
              <p:cNvSpPr txBox="1"/>
              <p:nvPr/>
            </p:nvSpPr>
            <p:spPr>
              <a:xfrm>
                <a:off x="6082846" y="901149"/>
                <a:ext cx="91281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ca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𝑊</m:t>
                          </m:r>
                        </m:e>
                        <m:sup>
                          <m:r>
                            <a:rPr lang="ca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GB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35" name="CuadroTexto 4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846" y="901149"/>
                <a:ext cx="912811" cy="369332"/>
              </a:xfrm>
              <a:prstGeom prst="rect">
                <a:avLst/>
              </a:prstGeom>
              <a:blipFill>
                <a:blip r:embed="rId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6" name="Rectángulo 435"/>
          <p:cNvSpPr/>
          <p:nvPr/>
        </p:nvSpPr>
        <p:spPr>
          <a:xfrm>
            <a:off x="4661239" y="3074858"/>
            <a:ext cx="1045096" cy="3733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437" name="Rectángulo 436"/>
          <p:cNvSpPr/>
          <p:nvPr/>
        </p:nvSpPr>
        <p:spPr>
          <a:xfrm>
            <a:off x="10605861" y="3074859"/>
            <a:ext cx="1045096" cy="3733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676455498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Rectángulo 428"/>
          <p:cNvSpPr/>
          <p:nvPr/>
        </p:nvSpPr>
        <p:spPr>
          <a:xfrm>
            <a:off x="6088663" y="814389"/>
            <a:ext cx="912811" cy="51647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Epochs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Batches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and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Steps</a:t>
            </a:r>
            <a:endParaRPr lang="en-U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Activation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functions</a:t>
            </a:r>
            <a:endParaRPr lang="ca-ES" b="0" dirty="0">
              <a:solidFill>
                <a:schemeClr val="tx1"/>
              </a:solidFill>
              <a:cs typeface="Arial"/>
            </a:endParaRPr>
          </a:p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learning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rate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Other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optimization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methods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</a:rPr>
              <a:t>Regularization</a:t>
            </a:r>
            <a:endParaRPr lang="ca-ES" dirty="0">
              <a:solidFill>
                <a:schemeClr val="tx1"/>
              </a:solidFill>
            </a:endParaRPr>
          </a:p>
          <a:p>
            <a:r>
              <a:rPr lang="ca-ES" dirty="0" err="1">
                <a:solidFill>
                  <a:schemeClr val="tx1"/>
                </a:solidFill>
              </a:rPr>
              <a:t>Normalizing</a:t>
            </a:r>
            <a:r>
              <a:rPr lang="ca-ES" dirty="0">
                <a:solidFill>
                  <a:schemeClr val="tx1"/>
                </a:solidFill>
              </a:rPr>
              <a:t> inputs</a:t>
            </a:r>
          </a:p>
          <a:p>
            <a:r>
              <a:rPr lang="ca-ES" dirty="0" err="1"/>
              <a:t>Vanishing</a:t>
            </a:r>
            <a:r>
              <a:rPr lang="ca-ES" dirty="0"/>
              <a:t>/</a:t>
            </a:r>
            <a:r>
              <a:rPr lang="ca-ES" dirty="0" err="1"/>
              <a:t>Exploding</a:t>
            </a:r>
            <a:r>
              <a:rPr lang="ca-ES" dirty="0"/>
              <a:t> Gradients</a:t>
            </a:r>
          </a:p>
          <a:p>
            <a:r>
              <a:rPr lang="ca-ES" dirty="0" err="1">
                <a:solidFill>
                  <a:schemeClr val="tx1"/>
                </a:solidFill>
              </a:rPr>
              <a:t>Weights</a:t>
            </a:r>
            <a:r>
              <a:rPr lang="ca-ES" dirty="0">
                <a:solidFill>
                  <a:schemeClr val="tx1"/>
                </a:solidFill>
              </a:rPr>
              <a:t> </a:t>
            </a:r>
            <a:r>
              <a:rPr lang="ca-ES" dirty="0" err="1">
                <a:solidFill>
                  <a:schemeClr val="tx1"/>
                </a:solidFill>
              </a:rPr>
              <a:t>initialization</a:t>
            </a:r>
            <a:endParaRPr lang="ca-ES" dirty="0"/>
          </a:p>
          <a:p>
            <a:pPr marL="0" indent="0">
              <a:buNone/>
            </a:pPr>
            <a:endParaRPr lang="ca-E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Feedforward Neural Networks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3" name="Shape 131"/>
          <p:cNvSpPr>
            <a:spLocks noChangeArrowheads="1"/>
          </p:cNvSpPr>
          <p:nvPr/>
        </p:nvSpPr>
        <p:spPr bwMode="auto">
          <a:xfrm>
            <a:off x="5871175" y="2068512"/>
            <a:ext cx="217488" cy="2174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4" name="Shape 132"/>
          <p:cNvSpPr>
            <a:spLocks noChangeArrowheads="1"/>
          </p:cNvSpPr>
          <p:nvPr/>
        </p:nvSpPr>
        <p:spPr bwMode="auto">
          <a:xfrm>
            <a:off x="5871175" y="2378075"/>
            <a:ext cx="217488" cy="2174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5" name="Shape 133"/>
          <p:cNvSpPr>
            <a:spLocks noChangeArrowheads="1"/>
          </p:cNvSpPr>
          <p:nvPr/>
        </p:nvSpPr>
        <p:spPr bwMode="auto">
          <a:xfrm>
            <a:off x="5871175" y="2687637"/>
            <a:ext cx="217488" cy="2190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6" name="Shape 134"/>
          <p:cNvSpPr>
            <a:spLocks noChangeArrowheads="1"/>
          </p:cNvSpPr>
          <p:nvPr/>
        </p:nvSpPr>
        <p:spPr bwMode="auto">
          <a:xfrm>
            <a:off x="5871175" y="2998787"/>
            <a:ext cx="217488" cy="2174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7" name="Shape 135"/>
          <p:cNvSpPr>
            <a:spLocks noChangeArrowheads="1"/>
          </p:cNvSpPr>
          <p:nvPr/>
        </p:nvSpPr>
        <p:spPr bwMode="auto">
          <a:xfrm>
            <a:off x="5871175" y="3308350"/>
            <a:ext cx="217488" cy="2174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8" name="Shape 136"/>
          <p:cNvSpPr>
            <a:spLocks noChangeArrowheads="1"/>
          </p:cNvSpPr>
          <p:nvPr/>
        </p:nvSpPr>
        <p:spPr bwMode="auto">
          <a:xfrm>
            <a:off x="5871175" y="4238625"/>
            <a:ext cx="217488" cy="2174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9" name="Shape 137"/>
          <p:cNvSpPr>
            <a:spLocks noChangeArrowheads="1"/>
          </p:cNvSpPr>
          <p:nvPr/>
        </p:nvSpPr>
        <p:spPr bwMode="auto">
          <a:xfrm>
            <a:off x="5871175" y="4548187"/>
            <a:ext cx="217488" cy="2174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0" name="Shape 138"/>
          <p:cNvSpPr>
            <a:spLocks noChangeArrowheads="1"/>
          </p:cNvSpPr>
          <p:nvPr/>
        </p:nvSpPr>
        <p:spPr bwMode="auto">
          <a:xfrm>
            <a:off x="5871175" y="3617912"/>
            <a:ext cx="217488" cy="2174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1" name="Shape 139"/>
          <p:cNvSpPr>
            <a:spLocks noChangeArrowheads="1"/>
          </p:cNvSpPr>
          <p:nvPr/>
        </p:nvSpPr>
        <p:spPr bwMode="auto">
          <a:xfrm>
            <a:off x="5871175" y="3927475"/>
            <a:ext cx="217488" cy="2190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2" name="Shape 141"/>
          <p:cNvSpPr>
            <a:spLocks noChangeArrowheads="1"/>
          </p:cNvSpPr>
          <p:nvPr/>
        </p:nvSpPr>
        <p:spPr bwMode="auto">
          <a:xfrm>
            <a:off x="6993538" y="2068512"/>
            <a:ext cx="217487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3" name="Shape 142"/>
          <p:cNvSpPr>
            <a:spLocks noChangeArrowheads="1"/>
          </p:cNvSpPr>
          <p:nvPr/>
        </p:nvSpPr>
        <p:spPr bwMode="auto">
          <a:xfrm>
            <a:off x="6993538" y="2378075"/>
            <a:ext cx="217487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4" name="Shape 143"/>
          <p:cNvSpPr>
            <a:spLocks noChangeArrowheads="1"/>
          </p:cNvSpPr>
          <p:nvPr/>
        </p:nvSpPr>
        <p:spPr bwMode="auto">
          <a:xfrm>
            <a:off x="6993538" y="2687637"/>
            <a:ext cx="217487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5" name="Shape 144"/>
          <p:cNvSpPr>
            <a:spLocks noChangeArrowheads="1"/>
          </p:cNvSpPr>
          <p:nvPr/>
        </p:nvSpPr>
        <p:spPr bwMode="auto">
          <a:xfrm>
            <a:off x="6993538" y="2998787"/>
            <a:ext cx="217487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6" name="Shape 145"/>
          <p:cNvSpPr>
            <a:spLocks noChangeArrowheads="1"/>
          </p:cNvSpPr>
          <p:nvPr/>
        </p:nvSpPr>
        <p:spPr bwMode="auto">
          <a:xfrm>
            <a:off x="6993538" y="3308350"/>
            <a:ext cx="217487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7" name="Shape 146"/>
          <p:cNvSpPr>
            <a:spLocks noChangeArrowheads="1"/>
          </p:cNvSpPr>
          <p:nvPr/>
        </p:nvSpPr>
        <p:spPr bwMode="auto">
          <a:xfrm>
            <a:off x="6993538" y="4238625"/>
            <a:ext cx="217487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8" name="Shape 147"/>
          <p:cNvSpPr>
            <a:spLocks noChangeArrowheads="1"/>
          </p:cNvSpPr>
          <p:nvPr/>
        </p:nvSpPr>
        <p:spPr bwMode="auto">
          <a:xfrm>
            <a:off x="6993538" y="4548187"/>
            <a:ext cx="217487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9" name="Shape 148"/>
          <p:cNvSpPr>
            <a:spLocks noChangeArrowheads="1"/>
          </p:cNvSpPr>
          <p:nvPr/>
        </p:nvSpPr>
        <p:spPr bwMode="auto">
          <a:xfrm>
            <a:off x="6993538" y="3617912"/>
            <a:ext cx="217487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50" name="Shape 149"/>
          <p:cNvSpPr>
            <a:spLocks noChangeArrowheads="1"/>
          </p:cNvSpPr>
          <p:nvPr/>
        </p:nvSpPr>
        <p:spPr bwMode="auto">
          <a:xfrm>
            <a:off x="6993538" y="3927475"/>
            <a:ext cx="217487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51" name="Shape 150"/>
          <p:cNvSpPr>
            <a:spLocks noChangeArrowheads="1"/>
          </p:cNvSpPr>
          <p:nvPr/>
        </p:nvSpPr>
        <p:spPr bwMode="auto">
          <a:xfrm>
            <a:off x="6993538" y="1447800"/>
            <a:ext cx="217487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52" name="Shape 151"/>
          <p:cNvSpPr>
            <a:spLocks noChangeArrowheads="1"/>
          </p:cNvSpPr>
          <p:nvPr/>
        </p:nvSpPr>
        <p:spPr bwMode="auto">
          <a:xfrm>
            <a:off x="6993538" y="1758950"/>
            <a:ext cx="217487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53" name="Shape 152"/>
          <p:cNvSpPr>
            <a:spLocks noChangeArrowheads="1"/>
          </p:cNvSpPr>
          <p:nvPr/>
        </p:nvSpPr>
        <p:spPr bwMode="auto">
          <a:xfrm>
            <a:off x="6993538" y="4857750"/>
            <a:ext cx="217487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54" name="Shape 153"/>
          <p:cNvSpPr>
            <a:spLocks noChangeArrowheads="1"/>
          </p:cNvSpPr>
          <p:nvPr/>
        </p:nvSpPr>
        <p:spPr bwMode="auto">
          <a:xfrm>
            <a:off x="6993538" y="5167312"/>
            <a:ext cx="217487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cxnSp>
        <p:nvCxnSpPr>
          <p:cNvPr id="55" name="Shape 154"/>
          <p:cNvCxnSpPr>
            <a:cxnSpLocks noChangeShapeType="1"/>
            <a:stCxn id="33" idx="6"/>
            <a:endCxn id="51" idx="2"/>
          </p:cNvCxnSpPr>
          <p:nvPr/>
        </p:nvCxnSpPr>
        <p:spPr bwMode="auto">
          <a:xfrm rot="10800000" flipH="1">
            <a:off x="6088663" y="1557337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Shape 155"/>
          <p:cNvCxnSpPr>
            <a:cxnSpLocks noChangeShapeType="1"/>
            <a:endCxn id="52" idx="2"/>
          </p:cNvCxnSpPr>
          <p:nvPr/>
        </p:nvCxnSpPr>
        <p:spPr bwMode="auto">
          <a:xfrm rot="10800000" flipH="1">
            <a:off x="6088663" y="186690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" name="Shape 156"/>
          <p:cNvCxnSpPr>
            <a:cxnSpLocks noChangeShapeType="1"/>
            <a:stCxn id="33" idx="6"/>
            <a:endCxn id="42" idx="2"/>
          </p:cNvCxnSpPr>
          <p:nvPr/>
        </p:nvCxnSpPr>
        <p:spPr bwMode="auto">
          <a:xfrm>
            <a:off x="6088663" y="2176462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" name="Shape 157"/>
          <p:cNvCxnSpPr>
            <a:cxnSpLocks noChangeShapeType="1"/>
            <a:stCxn id="33" idx="6"/>
            <a:endCxn id="43" idx="2"/>
          </p:cNvCxnSpPr>
          <p:nvPr/>
        </p:nvCxnSpPr>
        <p:spPr bwMode="auto">
          <a:xfrm>
            <a:off x="6088663" y="2176462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" name="Shape 158"/>
          <p:cNvCxnSpPr>
            <a:cxnSpLocks noChangeShapeType="1"/>
            <a:stCxn id="33" idx="6"/>
            <a:endCxn id="44" idx="2"/>
          </p:cNvCxnSpPr>
          <p:nvPr/>
        </p:nvCxnSpPr>
        <p:spPr bwMode="auto">
          <a:xfrm>
            <a:off x="6088663" y="2176462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0" name="Shape 159"/>
          <p:cNvCxnSpPr>
            <a:cxnSpLocks noChangeShapeType="1"/>
            <a:stCxn id="33" idx="6"/>
            <a:endCxn id="45" idx="2"/>
          </p:cNvCxnSpPr>
          <p:nvPr/>
        </p:nvCxnSpPr>
        <p:spPr bwMode="auto">
          <a:xfrm>
            <a:off x="6088663" y="217646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" name="Shape 160"/>
          <p:cNvCxnSpPr>
            <a:cxnSpLocks noChangeShapeType="1"/>
            <a:stCxn id="33" idx="6"/>
            <a:endCxn id="46" idx="2"/>
          </p:cNvCxnSpPr>
          <p:nvPr/>
        </p:nvCxnSpPr>
        <p:spPr bwMode="auto">
          <a:xfrm>
            <a:off x="6088663" y="2176462"/>
            <a:ext cx="904875" cy="1241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Shape 161"/>
          <p:cNvCxnSpPr>
            <a:cxnSpLocks noChangeShapeType="1"/>
            <a:stCxn id="33" idx="6"/>
            <a:endCxn id="49" idx="2"/>
          </p:cNvCxnSpPr>
          <p:nvPr/>
        </p:nvCxnSpPr>
        <p:spPr bwMode="auto">
          <a:xfrm>
            <a:off x="6088663" y="2176462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Shape 162"/>
          <p:cNvCxnSpPr>
            <a:cxnSpLocks noChangeShapeType="1"/>
            <a:stCxn id="33" idx="6"/>
            <a:endCxn id="50" idx="2"/>
          </p:cNvCxnSpPr>
          <p:nvPr/>
        </p:nvCxnSpPr>
        <p:spPr bwMode="auto">
          <a:xfrm>
            <a:off x="6088663" y="2176462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Shape 163"/>
          <p:cNvCxnSpPr>
            <a:cxnSpLocks noChangeShapeType="1"/>
            <a:stCxn id="33" idx="6"/>
            <a:endCxn id="47" idx="2"/>
          </p:cNvCxnSpPr>
          <p:nvPr/>
        </p:nvCxnSpPr>
        <p:spPr bwMode="auto">
          <a:xfrm>
            <a:off x="6088663" y="2176462"/>
            <a:ext cx="904875" cy="2170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" name="Shape 164"/>
          <p:cNvCxnSpPr>
            <a:cxnSpLocks noChangeShapeType="1"/>
            <a:stCxn id="33" idx="6"/>
            <a:endCxn id="48" idx="2"/>
          </p:cNvCxnSpPr>
          <p:nvPr/>
        </p:nvCxnSpPr>
        <p:spPr bwMode="auto">
          <a:xfrm>
            <a:off x="6088663" y="2176462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Shape 165"/>
          <p:cNvCxnSpPr>
            <a:cxnSpLocks noChangeShapeType="1"/>
            <a:stCxn id="33" idx="6"/>
            <a:endCxn id="53" idx="2"/>
          </p:cNvCxnSpPr>
          <p:nvPr/>
        </p:nvCxnSpPr>
        <p:spPr bwMode="auto">
          <a:xfrm>
            <a:off x="6088663" y="2176462"/>
            <a:ext cx="904875" cy="27908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Shape 166"/>
          <p:cNvCxnSpPr>
            <a:cxnSpLocks noChangeShapeType="1"/>
            <a:stCxn id="33" idx="6"/>
            <a:endCxn id="54" idx="2"/>
          </p:cNvCxnSpPr>
          <p:nvPr/>
        </p:nvCxnSpPr>
        <p:spPr bwMode="auto">
          <a:xfrm>
            <a:off x="6088663" y="2176462"/>
            <a:ext cx="904875" cy="31003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" name="Shape 167"/>
          <p:cNvCxnSpPr>
            <a:cxnSpLocks noChangeShapeType="1"/>
          </p:cNvCxnSpPr>
          <p:nvPr/>
        </p:nvCxnSpPr>
        <p:spPr bwMode="auto">
          <a:xfrm rot="10800000" flipH="1">
            <a:off x="6088663" y="1866900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Shape 170"/>
          <p:cNvCxnSpPr>
            <a:cxnSpLocks noChangeShapeType="1"/>
          </p:cNvCxnSpPr>
          <p:nvPr/>
        </p:nvCxnSpPr>
        <p:spPr bwMode="auto">
          <a:xfrm rot="10800000" flipH="1">
            <a:off x="6088663" y="2176462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" name="Shape 172"/>
          <p:cNvCxnSpPr>
            <a:cxnSpLocks noChangeShapeType="1"/>
          </p:cNvCxnSpPr>
          <p:nvPr/>
        </p:nvCxnSpPr>
        <p:spPr bwMode="auto">
          <a:xfrm>
            <a:off x="6088663" y="2487612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Shape 174"/>
          <p:cNvCxnSpPr>
            <a:cxnSpLocks noChangeShapeType="1"/>
          </p:cNvCxnSpPr>
          <p:nvPr/>
        </p:nvCxnSpPr>
        <p:spPr bwMode="auto">
          <a:xfrm>
            <a:off x="6088663" y="24876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" name="Shape 176"/>
          <p:cNvCxnSpPr>
            <a:cxnSpLocks noChangeShapeType="1"/>
          </p:cNvCxnSpPr>
          <p:nvPr/>
        </p:nvCxnSpPr>
        <p:spPr bwMode="auto">
          <a:xfrm>
            <a:off x="6088663" y="24876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Shape 178"/>
          <p:cNvCxnSpPr>
            <a:cxnSpLocks noChangeShapeType="1"/>
          </p:cNvCxnSpPr>
          <p:nvPr/>
        </p:nvCxnSpPr>
        <p:spPr bwMode="auto">
          <a:xfrm>
            <a:off x="6088663" y="248761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Shape 180"/>
          <p:cNvCxnSpPr>
            <a:cxnSpLocks noChangeShapeType="1"/>
          </p:cNvCxnSpPr>
          <p:nvPr/>
        </p:nvCxnSpPr>
        <p:spPr bwMode="auto">
          <a:xfrm>
            <a:off x="6088663" y="248761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Shape 182"/>
          <p:cNvCxnSpPr>
            <a:cxnSpLocks noChangeShapeType="1"/>
          </p:cNvCxnSpPr>
          <p:nvPr/>
        </p:nvCxnSpPr>
        <p:spPr bwMode="auto">
          <a:xfrm>
            <a:off x="6088663" y="2487612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Shape 184"/>
          <p:cNvCxnSpPr>
            <a:cxnSpLocks noChangeShapeType="1"/>
          </p:cNvCxnSpPr>
          <p:nvPr/>
        </p:nvCxnSpPr>
        <p:spPr bwMode="auto">
          <a:xfrm>
            <a:off x="6088663" y="2487612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" name="Shape 186"/>
          <p:cNvCxnSpPr>
            <a:cxnSpLocks noChangeShapeType="1"/>
          </p:cNvCxnSpPr>
          <p:nvPr/>
        </p:nvCxnSpPr>
        <p:spPr bwMode="auto">
          <a:xfrm>
            <a:off x="6088663" y="2487612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Shape 188"/>
          <p:cNvCxnSpPr>
            <a:cxnSpLocks noChangeShapeType="1"/>
          </p:cNvCxnSpPr>
          <p:nvPr/>
        </p:nvCxnSpPr>
        <p:spPr bwMode="auto">
          <a:xfrm>
            <a:off x="6088663" y="2487612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" name="Shape 190"/>
          <p:cNvCxnSpPr>
            <a:cxnSpLocks noChangeShapeType="1"/>
          </p:cNvCxnSpPr>
          <p:nvPr/>
        </p:nvCxnSpPr>
        <p:spPr bwMode="auto">
          <a:xfrm>
            <a:off x="6088663" y="2487612"/>
            <a:ext cx="904875" cy="27892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" name="Shape 192"/>
          <p:cNvCxnSpPr>
            <a:cxnSpLocks noChangeShapeType="1"/>
          </p:cNvCxnSpPr>
          <p:nvPr/>
        </p:nvCxnSpPr>
        <p:spPr bwMode="auto">
          <a:xfrm rot="10800000" flipH="1">
            <a:off x="6088663" y="1557337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" name="Shape 194"/>
          <p:cNvCxnSpPr>
            <a:cxnSpLocks noChangeShapeType="1"/>
          </p:cNvCxnSpPr>
          <p:nvPr/>
        </p:nvCxnSpPr>
        <p:spPr bwMode="auto">
          <a:xfrm rot="10800000" flipH="1">
            <a:off x="6088663" y="21780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" name="Shape 197"/>
          <p:cNvCxnSpPr>
            <a:cxnSpLocks noChangeShapeType="1"/>
          </p:cNvCxnSpPr>
          <p:nvPr/>
        </p:nvCxnSpPr>
        <p:spPr bwMode="auto">
          <a:xfrm rot="10800000" flipH="1">
            <a:off x="6088663" y="24876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" name="Shape 199"/>
          <p:cNvCxnSpPr>
            <a:cxnSpLocks noChangeShapeType="1"/>
          </p:cNvCxnSpPr>
          <p:nvPr/>
        </p:nvCxnSpPr>
        <p:spPr bwMode="auto">
          <a:xfrm>
            <a:off x="6088663" y="2797175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" name="Shape 201"/>
          <p:cNvCxnSpPr>
            <a:cxnSpLocks noChangeShapeType="1"/>
          </p:cNvCxnSpPr>
          <p:nvPr/>
        </p:nvCxnSpPr>
        <p:spPr bwMode="auto">
          <a:xfrm>
            <a:off x="6088663" y="27971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" name="Shape 203"/>
          <p:cNvCxnSpPr>
            <a:cxnSpLocks noChangeShapeType="1"/>
          </p:cNvCxnSpPr>
          <p:nvPr/>
        </p:nvCxnSpPr>
        <p:spPr bwMode="auto">
          <a:xfrm>
            <a:off x="6088663" y="2797175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" name="Shape 205"/>
          <p:cNvCxnSpPr>
            <a:cxnSpLocks noChangeShapeType="1"/>
          </p:cNvCxnSpPr>
          <p:nvPr/>
        </p:nvCxnSpPr>
        <p:spPr bwMode="auto">
          <a:xfrm>
            <a:off x="6088663" y="2797175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" name="Shape 207"/>
          <p:cNvCxnSpPr>
            <a:cxnSpLocks noChangeShapeType="1"/>
          </p:cNvCxnSpPr>
          <p:nvPr/>
        </p:nvCxnSpPr>
        <p:spPr bwMode="auto">
          <a:xfrm>
            <a:off x="6088663" y="2797175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8" name="Shape 209"/>
          <p:cNvCxnSpPr>
            <a:cxnSpLocks noChangeShapeType="1"/>
          </p:cNvCxnSpPr>
          <p:nvPr/>
        </p:nvCxnSpPr>
        <p:spPr bwMode="auto">
          <a:xfrm>
            <a:off x="6088663" y="2797175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" name="Shape 211"/>
          <p:cNvCxnSpPr>
            <a:cxnSpLocks noChangeShapeType="1"/>
          </p:cNvCxnSpPr>
          <p:nvPr/>
        </p:nvCxnSpPr>
        <p:spPr bwMode="auto">
          <a:xfrm>
            <a:off x="6088663" y="2797175"/>
            <a:ext cx="904875" cy="1858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0" name="Shape 213"/>
          <p:cNvCxnSpPr>
            <a:cxnSpLocks noChangeShapeType="1"/>
          </p:cNvCxnSpPr>
          <p:nvPr/>
        </p:nvCxnSpPr>
        <p:spPr bwMode="auto">
          <a:xfrm>
            <a:off x="6088663" y="2797175"/>
            <a:ext cx="904875" cy="21701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" name="Shape 215"/>
          <p:cNvCxnSpPr>
            <a:cxnSpLocks noChangeShapeType="1"/>
          </p:cNvCxnSpPr>
          <p:nvPr/>
        </p:nvCxnSpPr>
        <p:spPr bwMode="auto">
          <a:xfrm>
            <a:off x="6088663" y="2797175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" name="Shape 217"/>
          <p:cNvCxnSpPr>
            <a:cxnSpLocks noChangeShapeType="1"/>
          </p:cNvCxnSpPr>
          <p:nvPr/>
        </p:nvCxnSpPr>
        <p:spPr bwMode="auto">
          <a:xfrm rot="10800000" flipH="1">
            <a:off x="6088663" y="186690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3" name="Shape 219"/>
          <p:cNvCxnSpPr>
            <a:cxnSpLocks noChangeShapeType="1"/>
          </p:cNvCxnSpPr>
          <p:nvPr/>
        </p:nvCxnSpPr>
        <p:spPr bwMode="auto">
          <a:xfrm rot="10800000" flipH="1">
            <a:off x="6088663" y="155733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" name="Shape 221"/>
          <p:cNvCxnSpPr>
            <a:cxnSpLocks noChangeShapeType="1"/>
          </p:cNvCxnSpPr>
          <p:nvPr/>
        </p:nvCxnSpPr>
        <p:spPr bwMode="auto">
          <a:xfrm rot="10800000" flipH="1">
            <a:off x="6088663" y="24876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5" name="Shape 224"/>
          <p:cNvCxnSpPr>
            <a:cxnSpLocks noChangeShapeType="1"/>
          </p:cNvCxnSpPr>
          <p:nvPr/>
        </p:nvCxnSpPr>
        <p:spPr bwMode="auto">
          <a:xfrm rot="10800000" flipH="1">
            <a:off x="6088663" y="27971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6" name="Shape 226"/>
          <p:cNvCxnSpPr>
            <a:cxnSpLocks noChangeShapeType="1"/>
          </p:cNvCxnSpPr>
          <p:nvPr/>
        </p:nvCxnSpPr>
        <p:spPr bwMode="auto">
          <a:xfrm>
            <a:off x="6088663" y="3106737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" name="Shape 228"/>
          <p:cNvCxnSpPr>
            <a:cxnSpLocks noChangeShapeType="1"/>
          </p:cNvCxnSpPr>
          <p:nvPr/>
        </p:nvCxnSpPr>
        <p:spPr bwMode="auto">
          <a:xfrm>
            <a:off x="6088663" y="3106737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" name="Shape 230"/>
          <p:cNvCxnSpPr>
            <a:cxnSpLocks noChangeShapeType="1"/>
          </p:cNvCxnSpPr>
          <p:nvPr/>
        </p:nvCxnSpPr>
        <p:spPr bwMode="auto">
          <a:xfrm>
            <a:off x="6088663" y="3106737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9" name="Shape 232"/>
          <p:cNvCxnSpPr>
            <a:cxnSpLocks noChangeShapeType="1"/>
          </p:cNvCxnSpPr>
          <p:nvPr/>
        </p:nvCxnSpPr>
        <p:spPr bwMode="auto">
          <a:xfrm>
            <a:off x="6088663" y="3106737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" name="Shape 234"/>
          <p:cNvCxnSpPr>
            <a:cxnSpLocks noChangeShapeType="1"/>
          </p:cNvCxnSpPr>
          <p:nvPr/>
        </p:nvCxnSpPr>
        <p:spPr bwMode="auto">
          <a:xfrm>
            <a:off x="6088663" y="310673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" name="Shape 236"/>
          <p:cNvCxnSpPr>
            <a:cxnSpLocks noChangeShapeType="1"/>
          </p:cNvCxnSpPr>
          <p:nvPr/>
        </p:nvCxnSpPr>
        <p:spPr bwMode="auto">
          <a:xfrm>
            <a:off x="6088663" y="3106737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" name="Shape 238"/>
          <p:cNvCxnSpPr>
            <a:cxnSpLocks noChangeShapeType="1"/>
          </p:cNvCxnSpPr>
          <p:nvPr/>
        </p:nvCxnSpPr>
        <p:spPr bwMode="auto">
          <a:xfrm>
            <a:off x="6088663" y="3106737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" name="Shape 240"/>
          <p:cNvCxnSpPr>
            <a:cxnSpLocks noChangeShapeType="1"/>
          </p:cNvCxnSpPr>
          <p:nvPr/>
        </p:nvCxnSpPr>
        <p:spPr bwMode="auto">
          <a:xfrm>
            <a:off x="6088663" y="3106737"/>
            <a:ext cx="904875" cy="2170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" name="Shape 242"/>
          <p:cNvCxnSpPr>
            <a:cxnSpLocks noChangeShapeType="1"/>
          </p:cNvCxnSpPr>
          <p:nvPr/>
        </p:nvCxnSpPr>
        <p:spPr bwMode="auto">
          <a:xfrm rot="10800000" flipH="1">
            <a:off x="6088663" y="217646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" name="Shape 244"/>
          <p:cNvCxnSpPr>
            <a:cxnSpLocks noChangeShapeType="1"/>
          </p:cNvCxnSpPr>
          <p:nvPr/>
        </p:nvCxnSpPr>
        <p:spPr bwMode="auto">
          <a:xfrm rot="10800000" flipH="1">
            <a:off x="6088663" y="1866900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6" name="Shape 246"/>
          <p:cNvCxnSpPr>
            <a:cxnSpLocks noChangeShapeType="1"/>
          </p:cNvCxnSpPr>
          <p:nvPr/>
        </p:nvCxnSpPr>
        <p:spPr bwMode="auto">
          <a:xfrm rot="10800000" flipH="1">
            <a:off x="6088663" y="1557337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7" name="Shape 248"/>
          <p:cNvCxnSpPr>
            <a:cxnSpLocks noChangeShapeType="1"/>
          </p:cNvCxnSpPr>
          <p:nvPr/>
        </p:nvCxnSpPr>
        <p:spPr bwMode="auto">
          <a:xfrm rot="10800000" flipH="1">
            <a:off x="6088663" y="2797175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8" name="Shape 251"/>
          <p:cNvCxnSpPr>
            <a:cxnSpLocks noChangeShapeType="1"/>
          </p:cNvCxnSpPr>
          <p:nvPr/>
        </p:nvCxnSpPr>
        <p:spPr bwMode="auto">
          <a:xfrm rot="10800000" flipH="1">
            <a:off x="6088663" y="3106737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9" name="Shape 253"/>
          <p:cNvCxnSpPr>
            <a:cxnSpLocks noChangeShapeType="1"/>
          </p:cNvCxnSpPr>
          <p:nvPr/>
        </p:nvCxnSpPr>
        <p:spPr bwMode="auto">
          <a:xfrm>
            <a:off x="6088663" y="3416300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0" name="Shape 255"/>
          <p:cNvCxnSpPr>
            <a:cxnSpLocks noChangeShapeType="1"/>
          </p:cNvCxnSpPr>
          <p:nvPr/>
        </p:nvCxnSpPr>
        <p:spPr bwMode="auto">
          <a:xfrm>
            <a:off x="6088663" y="3416300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" name="Shape 257"/>
          <p:cNvCxnSpPr>
            <a:cxnSpLocks noChangeShapeType="1"/>
          </p:cNvCxnSpPr>
          <p:nvPr/>
        </p:nvCxnSpPr>
        <p:spPr bwMode="auto">
          <a:xfrm>
            <a:off x="6088663" y="3416300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" name="Shape 259"/>
          <p:cNvCxnSpPr>
            <a:cxnSpLocks noChangeShapeType="1"/>
          </p:cNvCxnSpPr>
          <p:nvPr/>
        </p:nvCxnSpPr>
        <p:spPr bwMode="auto">
          <a:xfrm>
            <a:off x="6088663" y="341630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3" name="Shape 261"/>
          <p:cNvCxnSpPr>
            <a:cxnSpLocks noChangeShapeType="1"/>
          </p:cNvCxnSpPr>
          <p:nvPr/>
        </p:nvCxnSpPr>
        <p:spPr bwMode="auto">
          <a:xfrm>
            <a:off x="6088663" y="3416300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4" name="Shape 263"/>
          <p:cNvCxnSpPr>
            <a:cxnSpLocks noChangeShapeType="1"/>
          </p:cNvCxnSpPr>
          <p:nvPr/>
        </p:nvCxnSpPr>
        <p:spPr bwMode="auto">
          <a:xfrm>
            <a:off x="6088663" y="3416300"/>
            <a:ext cx="904875" cy="15509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5" name="Shape 265"/>
          <p:cNvCxnSpPr>
            <a:cxnSpLocks noChangeShapeType="1"/>
          </p:cNvCxnSpPr>
          <p:nvPr/>
        </p:nvCxnSpPr>
        <p:spPr bwMode="auto">
          <a:xfrm>
            <a:off x="6088663" y="3416300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6" name="Shape 267"/>
          <p:cNvCxnSpPr>
            <a:cxnSpLocks noChangeShapeType="1"/>
          </p:cNvCxnSpPr>
          <p:nvPr/>
        </p:nvCxnSpPr>
        <p:spPr bwMode="auto">
          <a:xfrm rot="10800000" flipH="1">
            <a:off x="6088663" y="2487612"/>
            <a:ext cx="904875" cy="9286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7" name="Shape 269"/>
          <p:cNvCxnSpPr>
            <a:cxnSpLocks noChangeShapeType="1"/>
          </p:cNvCxnSpPr>
          <p:nvPr/>
        </p:nvCxnSpPr>
        <p:spPr bwMode="auto">
          <a:xfrm rot="10800000" flipH="1">
            <a:off x="6088663" y="217646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8" name="Shape 271"/>
          <p:cNvCxnSpPr>
            <a:cxnSpLocks noChangeShapeType="1"/>
          </p:cNvCxnSpPr>
          <p:nvPr/>
        </p:nvCxnSpPr>
        <p:spPr bwMode="auto">
          <a:xfrm rot="10800000" flipH="1">
            <a:off x="6088663" y="1866900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9" name="Shape 273"/>
          <p:cNvCxnSpPr>
            <a:cxnSpLocks noChangeShapeType="1"/>
          </p:cNvCxnSpPr>
          <p:nvPr/>
        </p:nvCxnSpPr>
        <p:spPr bwMode="auto">
          <a:xfrm rot="10800000" flipH="1">
            <a:off x="6088663" y="1557337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" name="Shape 275"/>
          <p:cNvCxnSpPr>
            <a:cxnSpLocks noChangeShapeType="1"/>
          </p:cNvCxnSpPr>
          <p:nvPr/>
        </p:nvCxnSpPr>
        <p:spPr bwMode="auto">
          <a:xfrm rot="10800000" flipH="1">
            <a:off x="6088663" y="3106737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1" name="Shape 278"/>
          <p:cNvCxnSpPr>
            <a:cxnSpLocks noChangeShapeType="1"/>
          </p:cNvCxnSpPr>
          <p:nvPr/>
        </p:nvCxnSpPr>
        <p:spPr bwMode="auto">
          <a:xfrm rot="10800000" flipH="1">
            <a:off x="6088663" y="3416300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2" name="Shape 280"/>
          <p:cNvCxnSpPr>
            <a:cxnSpLocks noChangeShapeType="1"/>
          </p:cNvCxnSpPr>
          <p:nvPr/>
        </p:nvCxnSpPr>
        <p:spPr bwMode="auto">
          <a:xfrm>
            <a:off x="6088663" y="3727450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" name="Shape 282"/>
          <p:cNvCxnSpPr>
            <a:cxnSpLocks noChangeShapeType="1"/>
          </p:cNvCxnSpPr>
          <p:nvPr/>
        </p:nvCxnSpPr>
        <p:spPr bwMode="auto">
          <a:xfrm>
            <a:off x="6088663" y="37274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4" name="Shape 284"/>
          <p:cNvCxnSpPr>
            <a:cxnSpLocks noChangeShapeType="1"/>
          </p:cNvCxnSpPr>
          <p:nvPr/>
        </p:nvCxnSpPr>
        <p:spPr bwMode="auto">
          <a:xfrm>
            <a:off x="6088663" y="37274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5" name="Shape 286"/>
          <p:cNvCxnSpPr>
            <a:cxnSpLocks noChangeShapeType="1"/>
          </p:cNvCxnSpPr>
          <p:nvPr/>
        </p:nvCxnSpPr>
        <p:spPr bwMode="auto">
          <a:xfrm>
            <a:off x="6088663" y="3727450"/>
            <a:ext cx="904875" cy="9286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6" name="Shape 288"/>
          <p:cNvCxnSpPr>
            <a:cxnSpLocks noChangeShapeType="1"/>
          </p:cNvCxnSpPr>
          <p:nvPr/>
        </p:nvCxnSpPr>
        <p:spPr bwMode="auto">
          <a:xfrm>
            <a:off x="6088663" y="3727450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7" name="Shape 290"/>
          <p:cNvCxnSpPr>
            <a:cxnSpLocks noChangeShapeType="1"/>
          </p:cNvCxnSpPr>
          <p:nvPr/>
        </p:nvCxnSpPr>
        <p:spPr bwMode="auto">
          <a:xfrm>
            <a:off x="6088663" y="3727450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8" name="Shape 292"/>
          <p:cNvCxnSpPr>
            <a:cxnSpLocks noChangeShapeType="1"/>
          </p:cNvCxnSpPr>
          <p:nvPr/>
        </p:nvCxnSpPr>
        <p:spPr bwMode="auto">
          <a:xfrm rot="10800000" flipH="1">
            <a:off x="6088663" y="2797175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9" name="Shape 294"/>
          <p:cNvCxnSpPr>
            <a:cxnSpLocks noChangeShapeType="1"/>
          </p:cNvCxnSpPr>
          <p:nvPr/>
        </p:nvCxnSpPr>
        <p:spPr bwMode="auto">
          <a:xfrm rot="10800000" flipH="1">
            <a:off x="6088663" y="248761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0" name="Shape 296"/>
          <p:cNvCxnSpPr>
            <a:cxnSpLocks noChangeShapeType="1"/>
          </p:cNvCxnSpPr>
          <p:nvPr/>
        </p:nvCxnSpPr>
        <p:spPr bwMode="auto">
          <a:xfrm rot="10800000" flipH="1">
            <a:off x="6088663" y="2176462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" name="Shape 298"/>
          <p:cNvCxnSpPr>
            <a:cxnSpLocks noChangeShapeType="1"/>
          </p:cNvCxnSpPr>
          <p:nvPr/>
        </p:nvCxnSpPr>
        <p:spPr bwMode="auto">
          <a:xfrm rot="10800000" flipH="1">
            <a:off x="6088663" y="1866900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2" name="Shape 300"/>
          <p:cNvCxnSpPr>
            <a:cxnSpLocks noChangeShapeType="1"/>
          </p:cNvCxnSpPr>
          <p:nvPr/>
        </p:nvCxnSpPr>
        <p:spPr bwMode="auto">
          <a:xfrm rot="10800000" flipH="1">
            <a:off x="6088663" y="3416300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Shape 303"/>
          <p:cNvCxnSpPr>
            <a:cxnSpLocks noChangeShapeType="1"/>
          </p:cNvCxnSpPr>
          <p:nvPr/>
        </p:nvCxnSpPr>
        <p:spPr bwMode="auto">
          <a:xfrm rot="10800000" flipH="1">
            <a:off x="6088663" y="37274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4" name="Shape 305"/>
          <p:cNvCxnSpPr>
            <a:cxnSpLocks noChangeShapeType="1"/>
          </p:cNvCxnSpPr>
          <p:nvPr/>
        </p:nvCxnSpPr>
        <p:spPr bwMode="auto">
          <a:xfrm>
            <a:off x="6088663" y="4037012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5" name="Shape 307"/>
          <p:cNvCxnSpPr>
            <a:cxnSpLocks noChangeShapeType="1"/>
          </p:cNvCxnSpPr>
          <p:nvPr/>
        </p:nvCxnSpPr>
        <p:spPr bwMode="auto">
          <a:xfrm>
            <a:off x="6088663" y="40370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6" name="Shape 309"/>
          <p:cNvCxnSpPr>
            <a:cxnSpLocks noChangeShapeType="1"/>
          </p:cNvCxnSpPr>
          <p:nvPr/>
        </p:nvCxnSpPr>
        <p:spPr bwMode="auto">
          <a:xfrm>
            <a:off x="6088663" y="40370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7" name="Shape 311"/>
          <p:cNvCxnSpPr>
            <a:cxnSpLocks noChangeShapeType="1"/>
          </p:cNvCxnSpPr>
          <p:nvPr/>
        </p:nvCxnSpPr>
        <p:spPr bwMode="auto">
          <a:xfrm>
            <a:off x="6088663" y="403701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8" name="Shape 313"/>
          <p:cNvCxnSpPr>
            <a:cxnSpLocks noChangeShapeType="1"/>
          </p:cNvCxnSpPr>
          <p:nvPr/>
        </p:nvCxnSpPr>
        <p:spPr bwMode="auto">
          <a:xfrm>
            <a:off x="6088663" y="403701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9" name="Shape 315"/>
          <p:cNvCxnSpPr>
            <a:cxnSpLocks noChangeShapeType="1"/>
          </p:cNvCxnSpPr>
          <p:nvPr/>
        </p:nvCxnSpPr>
        <p:spPr bwMode="auto">
          <a:xfrm rot="10800000" flipH="1">
            <a:off x="6088663" y="3106737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0" name="Shape 317"/>
          <p:cNvCxnSpPr>
            <a:cxnSpLocks noChangeShapeType="1"/>
          </p:cNvCxnSpPr>
          <p:nvPr/>
        </p:nvCxnSpPr>
        <p:spPr bwMode="auto">
          <a:xfrm rot="10800000" flipH="1">
            <a:off x="6088663" y="2797175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1" name="Shape 319"/>
          <p:cNvCxnSpPr>
            <a:cxnSpLocks noChangeShapeType="1"/>
          </p:cNvCxnSpPr>
          <p:nvPr/>
        </p:nvCxnSpPr>
        <p:spPr bwMode="auto">
          <a:xfrm rot="10800000" flipH="1">
            <a:off x="6088663" y="2487612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2" name="Shape 321"/>
          <p:cNvCxnSpPr>
            <a:cxnSpLocks noChangeShapeType="1"/>
          </p:cNvCxnSpPr>
          <p:nvPr/>
        </p:nvCxnSpPr>
        <p:spPr bwMode="auto">
          <a:xfrm rot="10800000" flipH="1">
            <a:off x="6088663" y="2176462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" name="Shape 323"/>
          <p:cNvCxnSpPr>
            <a:cxnSpLocks noChangeShapeType="1"/>
          </p:cNvCxnSpPr>
          <p:nvPr/>
        </p:nvCxnSpPr>
        <p:spPr bwMode="auto">
          <a:xfrm rot="10800000" flipH="1">
            <a:off x="6088663" y="37274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4" name="Shape 326"/>
          <p:cNvCxnSpPr>
            <a:cxnSpLocks noChangeShapeType="1"/>
          </p:cNvCxnSpPr>
          <p:nvPr/>
        </p:nvCxnSpPr>
        <p:spPr bwMode="auto">
          <a:xfrm rot="10800000" flipH="1">
            <a:off x="6088663" y="40370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5" name="Shape 328"/>
          <p:cNvCxnSpPr>
            <a:cxnSpLocks noChangeShapeType="1"/>
          </p:cNvCxnSpPr>
          <p:nvPr/>
        </p:nvCxnSpPr>
        <p:spPr bwMode="auto">
          <a:xfrm>
            <a:off x="6088663" y="4346575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6" name="Shape 330"/>
          <p:cNvCxnSpPr>
            <a:cxnSpLocks noChangeShapeType="1"/>
          </p:cNvCxnSpPr>
          <p:nvPr/>
        </p:nvCxnSpPr>
        <p:spPr bwMode="auto">
          <a:xfrm>
            <a:off x="6088663" y="43465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7" name="Shape 332"/>
          <p:cNvCxnSpPr>
            <a:cxnSpLocks noChangeShapeType="1"/>
          </p:cNvCxnSpPr>
          <p:nvPr/>
        </p:nvCxnSpPr>
        <p:spPr bwMode="auto">
          <a:xfrm>
            <a:off x="6088663" y="4346575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8" name="Shape 334"/>
          <p:cNvCxnSpPr>
            <a:cxnSpLocks noChangeShapeType="1"/>
          </p:cNvCxnSpPr>
          <p:nvPr/>
        </p:nvCxnSpPr>
        <p:spPr bwMode="auto">
          <a:xfrm>
            <a:off x="6088663" y="4346575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9" name="Shape 336"/>
          <p:cNvCxnSpPr>
            <a:cxnSpLocks noChangeShapeType="1"/>
          </p:cNvCxnSpPr>
          <p:nvPr/>
        </p:nvCxnSpPr>
        <p:spPr bwMode="auto">
          <a:xfrm rot="10800000" flipH="1">
            <a:off x="6088663" y="341630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0" name="Shape 338"/>
          <p:cNvCxnSpPr>
            <a:cxnSpLocks noChangeShapeType="1"/>
          </p:cNvCxnSpPr>
          <p:nvPr/>
        </p:nvCxnSpPr>
        <p:spPr bwMode="auto">
          <a:xfrm rot="10800000" flipH="1">
            <a:off x="6088663" y="310673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1" name="Shape 340"/>
          <p:cNvCxnSpPr>
            <a:cxnSpLocks noChangeShapeType="1"/>
          </p:cNvCxnSpPr>
          <p:nvPr/>
        </p:nvCxnSpPr>
        <p:spPr bwMode="auto">
          <a:xfrm rot="10800000" flipH="1">
            <a:off x="6088663" y="2797175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2" name="Shape 342"/>
          <p:cNvCxnSpPr>
            <a:cxnSpLocks noChangeShapeType="1"/>
          </p:cNvCxnSpPr>
          <p:nvPr/>
        </p:nvCxnSpPr>
        <p:spPr bwMode="auto">
          <a:xfrm rot="10800000" flipH="1">
            <a:off x="6088663" y="2487612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" name="Shape 344"/>
          <p:cNvCxnSpPr>
            <a:cxnSpLocks noChangeShapeType="1"/>
          </p:cNvCxnSpPr>
          <p:nvPr/>
        </p:nvCxnSpPr>
        <p:spPr bwMode="auto">
          <a:xfrm rot="10800000" flipH="1">
            <a:off x="6088663" y="40370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" name="Shape 347"/>
          <p:cNvCxnSpPr>
            <a:cxnSpLocks noChangeShapeType="1"/>
          </p:cNvCxnSpPr>
          <p:nvPr/>
        </p:nvCxnSpPr>
        <p:spPr bwMode="auto">
          <a:xfrm rot="10800000" flipH="1">
            <a:off x="6088663" y="43465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5" name="Shape 349"/>
          <p:cNvCxnSpPr>
            <a:cxnSpLocks noChangeShapeType="1"/>
          </p:cNvCxnSpPr>
          <p:nvPr/>
        </p:nvCxnSpPr>
        <p:spPr bwMode="auto">
          <a:xfrm>
            <a:off x="6088663" y="4656137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6" name="Shape 351"/>
          <p:cNvCxnSpPr>
            <a:cxnSpLocks noChangeShapeType="1"/>
          </p:cNvCxnSpPr>
          <p:nvPr/>
        </p:nvCxnSpPr>
        <p:spPr bwMode="auto">
          <a:xfrm>
            <a:off x="6088663" y="4656137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7" name="Shape 353"/>
          <p:cNvCxnSpPr>
            <a:cxnSpLocks noChangeShapeType="1"/>
          </p:cNvCxnSpPr>
          <p:nvPr/>
        </p:nvCxnSpPr>
        <p:spPr bwMode="auto">
          <a:xfrm>
            <a:off x="6088663" y="4656137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8" name="Shape 355"/>
          <p:cNvCxnSpPr>
            <a:cxnSpLocks noChangeShapeType="1"/>
          </p:cNvCxnSpPr>
          <p:nvPr/>
        </p:nvCxnSpPr>
        <p:spPr bwMode="auto">
          <a:xfrm rot="10800000" flipH="1">
            <a:off x="6088663" y="3727450"/>
            <a:ext cx="904875" cy="9286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9" name="Shape 357"/>
          <p:cNvCxnSpPr>
            <a:cxnSpLocks noChangeShapeType="1"/>
          </p:cNvCxnSpPr>
          <p:nvPr/>
        </p:nvCxnSpPr>
        <p:spPr bwMode="auto">
          <a:xfrm rot="10800000" flipH="1">
            <a:off x="6088663" y="3416300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0" name="Shape 359"/>
          <p:cNvCxnSpPr>
            <a:cxnSpLocks noChangeShapeType="1"/>
          </p:cNvCxnSpPr>
          <p:nvPr/>
        </p:nvCxnSpPr>
        <p:spPr bwMode="auto">
          <a:xfrm rot="10800000" flipH="1">
            <a:off x="6088663" y="3106737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1" name="Shape 361"/>
          <p:cNvCxnSpPr>
            <a:cxnSpLocks noChangeShapeType="1"/>
          </p:cNvCxnSpPr>
          <p:nvPr/>
        </p:nvCxnSpPr>
        <p:spPr bwMode="auto">
          <a:xfrm rot="10800000" flipH="1">
            <a:off x="6088663" y="2797175"/>
            <a:ext cx="904875" cy="1858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2" name="Shape 363"/>
          <p:cNvCxnSpPr>
            <a:cxnSpLocks noChangeShapeType="1"/>
            <a:stCxn id="51" idx="2"/>
            <a:endCxn id="40" idx="6"/>
          </p:cNvCxnSpPr>
          <p:nvPr/>
        </p:nvCxnSpPr>
        <p:spPr bwMode="auto">
          <a:xfrm flipH="1">
            <a:off x="6088663" y="1557337"/>
            <a:ext cx="904875" cy="2170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" name="Shape 364"/>
          <p:cNvCxnSpPr>
            <a:cxnSpLocks noChangeShapeType="1"/>
            <a:endCxn id="41" idx="6"/>
          </p:cNvCxnSpPr>
          <p:nvPr/>
        </p:nvCxnSpPr>
        <p:spPr bwMode="auto">
          <a:xfrm flipH="1">
            <a:off x="6088663" y="1557337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" name="Shape 365"/>
          <p:cNvCxnSpPr>
            <a:cxnSpLocks noChangeShapeType="1"/>
            <a:endCxn id="38" idx="6"/>
          </p:cNvCxnSpPr>
          <p:nvPr/>
        </p:nvCxnSpPr>
        <p:spPr bwMode="auto">
          <a:xfrm flipH="1">
            <a:off x="6088663" y="1557337"/>
            <a:ext cx="904875" cy="27892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5" name="Shape 366"/>
          <p:cNvCxnSpPr>
            <a:cxnSpLocks noChangeShapeType="1"/>
            <a:endCxn id="39" idx="6"/>
          </p:cNvCxnSpPr>
          <p:nvPr/>
        </p:nvCxnSpPr>
        <p:spPr bwMode="auto">
          <a:xfrm flipH="1">
            <a:off x="6088663" y="1557337"/>
            <a:ext cx="904875" cy="3098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6" name="Shape 367"/>
          <p:cNvCxnSpPr>
            <a:cxnSpLocks noChangeShapeType="1"/>
            <a:stCxn id="52" idx="2"/>
            <a:endCxn id="41" idx="6"/>
          </p:cNvCxnSpPr>
          <p:nvPr/>
        </p:nvCxnSpPr>
        <p:spPr bwMode="auto">
          <a:xfrm flipH="1">
            <a:off x="6088663" y="1866900"/>
            <a:ext cx="904875" cy="21701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7" name="Shape 368"/>
          <p:cNvCxnSpPr>
            <a:cxnSpLocks noChangeShapeType="1"/>
            <a:stCxn id="52" idx="2"/>
            <a:endCxn id="38" idx="6"/>
          </p:cNvCxnSpPr>
          <p:nvPr/>
        </p:nvCxnSpPr>
        <p:spPr bwMode="auto">
          <a:xfrm flipH="1">
            <a:off x="6088663" y="1866900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8" name="Shape 369"/>
          <p:cNvCxnSpPr>
            <a:cxnSpLocks noChangeShapeType="1"/>
            <a:stCxn id="52" idx="2"/>
            <a:endCxn id="39" idx="6"/>
          </p:cNvCxnSpPr>
          <p:nvPr/>
        </p:nvCxnSpPr>
        <p:spPr bwMode="auto">
          <a:xfrm flipH="1">
            <a:off x="6088663" y="1866900"/>
            <a:ext cx="904875" cy="2789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9" name="Shape 370"/>
          <p:cNvCxnSpPr>
            <a:cxnSpLocks noChangeShapeType="1"/>
            <a:stCxn id="42" idx="2"/>
            <a:endCxn id="38" idx="6"/>
          </p:cNvCxnSpPr>
          <p:nvPr/>
        </p:nvCxnSpPr>
        <p:spPr bwMode="auto">
          <a:xfrm flipH="1">
            <a:off x="6088663" y="2176462"/>
            <a:ext cx="904875" cy="2170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0" name="Shape 371"/>
          <p:cNvCxnSpPr>
            <a:cxnSpLocks noChangeShapeType="1"/>
            <a:stCxn id="42" idx="2"/>
            <a:endCxn id="39" idx="6"/>
          </p:cNvCxnSpPr>
          <p:nvPr/>
        </p:nvCxnSpPr>
        <p:spPr bwMode="auto">
          <a:xfrm flipH="1">
            <a:off x="6088663" y="2176462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1" name="Shape 372"/>
          <p:cNvCxnSpPr>
            <a:cxnSpLocks noChangeShapeType="1"/>
            <a:stCxn id="43" idx="2"/>
            <a:endCxn id="39" idx="6"/>
          </p:cNvCxnSpPr>
          <p:nvPr/>
        </p:nvCxnSpPr>
        <p:spPr bwMode="auto">
          <a:xfrm flipH="1">
            <a:off x="6088663" y="2487612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2" name="Shape 373"/>
          <p:cNvSpPr>
            <a:spLocks noChangeArrowheads="1"/>
          </p:cNvSpPr>
          <p:nvPr/>
        </p:nvSpPr>
        <p:spPr bwMode="auto">
          <a:xfrm>
            <a:off x="6993538" y="2068512"/>
            <a:ext cx="217487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73" name="Shape 374"/>
          <p:cNvSpPr>
            <a:spLocks noChangeArrowheads="1"/>
          </p:cNvSpPr>
          <p:nvPr/>
        </p:nvSpPr>
        <p:spPr bwMode="auto">
          <a:xfrm>
            <a:off x="6993538" y="2378075"/>
            <a:ext cx="217487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74" name="Shape 375"/>
          <p:cNvSpPr>
            <a:spLocks noChangeArrowheads="1"/>
          </p:cNvSpPr>
          <p:nvPr/>
        </p:nvSpPr>
        <p:spPr bwMode="auto">
          <a:xfrm>
            <a:off x="6993538" y="2687637"/>
            <a:ext cx="217487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75" name="Shape 376"/>
          <p:cNvSpPr>
            <a:spLocks noChangeArrowheads="1"/>
          </p:cNvSpPr>
          <p:nvPr/>
        </p:nvSpPr>
        <p:spPr bwMode="auto">
          <a:xfrm>
            <a:off x="6993538" y="2998787"/>
            <a:ext cx="217487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76" name="Shape 377"/>
          <p:cNvSpPr>
            <a:spLocks noChangeArrowheads="1"/>
          </p:cNvSpPr>
          <p:nvPr/>
        </p:nvSpPr>
        <p:spPr bwMode="auto">
          <a:xfrm>
            <a:off x="6993538" y="3308350"/>
            <a:ext cx="217487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77" name="Shape 378"/>
          <p:cNvSpPr>
            <a:spLocks noChangeArrowheads="1"/>
          </p:cNvSpPr>
          <p:nvPr/>
        </p:nvSpPr>
        <p:spPr bwMode="auto">
          <a:xfrm>
            <a:off x="6993538" y="4238625"/>
            <a:ext cx="217487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78" name="Shape 379"/>
          <p:cNvSpPr>
            <a:spLocks noChangeArrowheads="1"/>
          </p:cNvSpPr>
          <p:nvPr/>
        </p:nvSpPr>
        <p:spPr bwMode="auto">
          <a:xfrm>
            <a:off x="6993538" y="4548187"/>
            <a:ext cx="217487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79" name="Shape 380"/>
          <p:cNvSpPr>
            <a:spLocks noChangeArrowheads="1"/>
          </p:cNvSpPr>
          <p:nvPr/>
        </p:nvSpPr>
        <p:spPr bwMode="auto">
          <a:xfrm>
            <a:off x="6993538" y="3617912"/>
            <a:ext cx="217487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0" name="Shape 381"/>
          <p:cNvSpPr>
            <a:spLocks noChangeArrowheads="1"/>
          </p:cNvSpPr>
          <p:nvPr/>
        </p:nvSpPr>
        <p:spPr bwMode="auto">
          <a:xfrm>
            <a:off x="6993538" y="3927475"/>
            <a:ext cx="217487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1" name="Shape 382"/>
          <p:cNvSpPr>
            <a:spLocks noChangeArrowheads="1"/>
          </p:cNvSpPr>
          <p:nvPr/>
        </p:nvSpPr>
        <p:spPr bwMode="auto">
          <a:xfrm flipH="1">
            <a:off x="8115900" y="2068512"/>
            <a:ext cx="217488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2" name="Shape 383"/>
          <p:cNvSpPr>
            <a:spLocks noChangeArrowheads="1"/>
          </p:cNvSpPr>
          <p:nvPr/>
        </p:nvSpPr>
        <p:spPr bwMode="auto">
          <a:xfrm flipH="1">
            <a:off x="8115900" y="2378075"/>
            <a:ext cx="217488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3" name="Shape 384"/>
          <p:cNvSpPr>
            <a:spLocks noChangeArrowheads="1"/>
          </p:cNvSpPr>
          <p:nvPr/>
        </p:nvSpPr>
        <p:spPr bwMode="auto">
          <a:xfrm flipH="1">
            <a:off x="8115900" y="2687637"/>
            <a:ext cx="217488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4" name="Shape 385"/>
          <p:cNvSpPr>
            <a:spLocks noChangeArrowheads="1"/>
          </p:cNvSpPr>
          <p:nvPr/>
        </p:nvSpPr>
        <p:spPr bwMode="auto">
          <a:xfrm flipH="1">
            <a:off x="8115900" y="2998787"/>
            <a:ext cx="217488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5" name="Shape 386"/>
          <p:cNvSpPr>
            <a:spLocks noChangeArrowheads="1"/>
          </p:cNvSpPr>
          <p:nvPr/>
        </p:nvSpPr>
        <p:spPr bwMode="auto">
          <a:xfrm flipH="1">
            <a:off x="8115900" y="3308350"/>
            <a:ext cx="217488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6" name="Shape 387"/>
          <p:cNvSpPr>
            <a:spLocks noChangeArrowheads="1"/>
          </p:cNvSpPr>
          <p:nvPr/>
        </p:nvSpPr>
        <p:spPr bwMode="auto">
          <a:xfrm flipH="1">
            <a:off x="8115900" y="4238625"/>
            <a:ext cx="217488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7" name="Shape 388"/>
          <p:cNvSpPr>
            <a:spLocks noChangeArrowheads="1"/>
          </p:cNvSpPr>
          <p:nvPr/>
        </p:nvSpPr>
        <p:spPr bwMode="auto">
          <a:xfrm flipH="1">
            <a:off x="8115900" y="4548187"/>
            <a:ext cx="217488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8" name="Shape 389"/>
          <p:cNvSpPr>
            <a:spLocks noChangeArrowheads="1"/>
          </p:cNvSpPr>
          <p:nvPr/>
        </p:nvSpPr>
        <p:spPr bwMode="auto">
          <a:xfrm flipH="1">
            <a:off x="8115900" y="3617912"/>
            <a:ext cx="217488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9" name="Shape 390"/>
          <p:cNvSpPr>
            <a:spLocks noChangeArrowheads="1"/>
          </p:cNvSpPr>
          <p:nvPr/>
        </p:nvSpPr>
        <p:spPr bwMode="auto">
          <a:xfrm flipH="1">
            <a:off x="8115900" y="3927475"/>
            <a:ext cx="217488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cxnSp>
        <p:nvCxnSpPr>
          <p:cNvPr id="190" name="Shape 391"/>
          <p:cNvCxnSpPr>
            <a:cxnSpLocks noChangeShapeType="1"/>
            <a:stCxn id="181" idx="6"/>
          </p:cNvCxnSpPr>
          <p:nvPr/>
        </p:nvCxnSpPr>
        <p:spPr bwMode="auto">
          <a:xfrm rot="10800000">
            <a:off x="7211025" y="1557337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1" name="Shape 393"/>
          <p:cNvCxnSpPr>
            <a:cxnSpLocks noChangeShapeType="1"/>
          </p:cNvCxnSpPr>
          <p:nvPr/>
        </p:nvCxnSpPr>
        <p:spPr bwMode="auto">
          <a:xfrm rot="10800000">
            <a:off x="7211025" y="186690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2" name="Shape 394"/>
          <p:cNvCxnSpPr>
            <a:cxnSpLocks noChangeShapeType="1"/>
            <a:stCxn id="181" idx="6"/>
          </p:cNvCxnSpPr>
          <p:nvPr/>
        </p:nvCxnSpPr>
        <p:spPr bwMode="auto">
          <a:xfrm rot="10800000">
            <a:off x="7211025" y="2178050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3" name="Shape 396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" name="Shape 398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5" name="Shape 400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9286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6" name="Shape 402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7" name="Shape 404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8" name="Shape 406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1858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9" name="Shape 408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0" name="Shape 410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24780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1" name="Shape 412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2789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2" name="Shape 414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3098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3" name="Shape 416"/>
          <p:cNvCxnSpPr>
            <a:cxnSpLocks noChangeShapeType="1"/>
          </p:cNvCxnSpPr>
          <p:nvPr/>
        </p:nvCxnSpPr>
        <p:spPr bwMode="auto">
          <a:xfrm rot="10800000">
            <a:off x="7211025" y="1866900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" name="Shape 417"/>
          <p:cNvCxnSpPr>
            <a:cxnSpLocks noChangeShapeType="1"/>
          </p:cNvCxnSpPr>
          <p:nvPr/>
        </p:nvCxnSpPr>
        <p:spPr bwMode="auto">
          <a:xfrm rot="10800000">
            <a:off x="7211025" y="21780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" name="Shape 418"/>
          <p:cNvCxnSpPr>
            <a:cxnSpLocks noChangeShapeType="1"/>
          </p:cNvCxnSpPr>
          <p:nvPr/>
        </p:nvCxnSpPr>
        <p:spPr bwMode="auto">
          <a:xfrm rot="10800000">
            <a:off x="7211025" y="2487612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6" name="Shape 419"/>
          <p:cNvCxnSpPr>
            <a:cxnSpLocks noChangeShapeType="1"/>
          </p:cNvCxnSpPr>
          <p:nvPr/>
        </p:nvCxnSpPr>
        <p:spPr bwMode="auto">
          <a:xfrm flipH="1">
            <a:off x="7211025" y="24876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7" name="Shape 420"/>
          <p:cNvCxnSpPr>
            <a:cxnSpLocks noChangeShapeType="1"/>
          </p:cNvCxnSpPr>
          <p:nvPr/>
        </p:nvCxnSpPr>
        <p:spPr bwMode="auto">
          <a:xfrm flipH="1">
            <a:off x="7211025" y="24876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8" name="Shape 421"/>
          <p:cNvCxnSpPr>
            <a:cxnSpLocks noChangeShapeType="1"/>
          </p:cNvCxnSpPr>
          <p:nvPr/>
        </p:nvCxnSpPr>
        <p:spPr bwMode="auto">
          <a:xfrm flipH="1">
            <a:off x="7211025" y="248761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9" name="Shape 422"/>
          <p:cNvCxnSpPr>
            <a:cxnSpLocks noChangeShapeType="1"/>
          </p:cNvCxnSpPr>
          <p:nvPr/>
        </p:nvCxnSpPr>
        <p:spPr bwMode="auto">
          <a:xfrm flipH="1">
            <a:off x="7211025" y="248761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0" name="Shape 423"/>
          <p:cNvCxnSpPr>
            <a:cxnSpLocks noChangeShapeType="1"/>
          </p:cNvCxnSpPr>
          <p:nvPr/>
        </p:nvCxnSpPr>
        <p:spPr bwMode="auto">
          <a:xfrm flipH="1">
            <a:off x="7211025" y="2487612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1" name="Shape 424"/>
          <p:cNvCxnSpPr>
            <a:cxnSpLocks noChangeShapeType="1"/>
          </p:cNvCxnSpPr>
          <p:nvPr/>
        </p:nvCxnSpPr>
        <p:spPr bwMode="auto">
          <a:xfrm flipH="1">
            <a:off x="7211025" y="2487612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2" name="Shape 425"/>
          <p:cNvCxnSpPr>
            <a:cxnSpLocks noChangeShapeType="1"/>
          </p:cNvCxnSpPr>
          <p:nvPr/>
        </p:nvCxnSpPr>
        <p:spPr bwMode="auto">
          <a:xfrm flipH="1">
            <a:off x="7211025" y="2487612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3" name="Shape 426"/>
          <p:cNvCxnSpPr>
            <a:cxnSpLocks noChangeShapeType="1"/>
          </p:cNvCxnSpPr>
          <p:nvPr/>
        </p:nvCxnSpPr>
        <p:spPr bwMode="auto">
          <a:xfrm flipH="1">
            <a:off x="7211025" y="2487612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4" name="Shape 427"/>
          <p:cNvCxnSpPr>
            <a:cxnSpLocks noChangeShapeType="1"/>
          </p:cNvCxnSpPr>
          <p:nvPr/>
        </p:nvCxnSpPr>
        <p:spPr bwMode="auto">
          <a:xfrm flipH="1">
            <a:off x="7211025" y="2487612"/>
            <a:ext cx="904875" cy="27892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" name="Shape 428"/>
          <p:cNvCxnSpPr>
            <a:cxnSpLocks noChangeShapeType="1"/>
          </p:cNvCxnSpPr>
          <p:nvPr/>
        </p:nvCxnSpPr>
        <p:spPr bwMode="auto">
          <a:xfrm rot="10800000">
            <a:off x="7211025" y="1557337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6" name="Shape 429"/>
          <p:cNvCxnSpPr>
            <a:cxnSpLocks noChangeShapeType="1"/>
          </p:cNvCxnSpPr>
          <p:nvPr/>
        </p:nvCxnSpPr>
        <p:spPr bwMode="auto">
          <a:xfrm rot="10800000">
            <a:off x="7211025" y="21780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7" name="Shape 430"/>
          <p:cNvCxnSpPr>
            <a:cxnSpLocks noChangeShapeType="1"/>
          </p:cNvCxnSpPr>
          <p:nvPr/>
        </p:nvCxnSpPr>
        <p:spPr bwMode="auto">
          <a:xfrm rot="10800000">
            <a:off x="7211025" y="24876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8" name="Shape 431"/>
          <p:cNvCxnSpPr>
            <a:cxnSpLocks noChangeShapeType="1"/>
          </p:cNvCxnSpPr>
          <p:nvPr/>
        </p:nvCxnSpPr>
        <p:spPr bwMode="auto">
          <a:xfrm rot="10800000">
            <a:off x="7211025" y="2797175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9" name="Shape 432"/>
          <p:cNvCxnSpPr>
            <a:cxnSpLocks noChangeShapeType="1"/>
          </p:cNvCxnSpPr>
          <p:nvPr/>
        </p:nvCxnSpPr>
        <p:spPr bwMode="auto">
          <a:xfrm flipH="1">
            <a:off x="7211025" y="27971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0" name="Shape 433"/>
          <p:cNvCxnSpPr>
            <a:cxnSpLocks noChangeShapeType="1"/>
          </p:cNvCxnSpPr>
          <p:nvPr/>
        </p:nvCxnSpPr>
        <p:spPr bwMode="auto">
          <a:xfrm flipH="1">
            <a:off x="7211025" y="2797175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1" name="Shape 434"/>
          <p:cNvCxnSpPr>
            <a:cxnSpLocks noChangeShapeType="1"/>
          </p:cNvCxnSpPr>
          <p:nvPr/>
        </p:nvCxnSpPr>
        <p:spPr bwMode="auto">
          <a:xfrm flipH="1">
            <a:off x="7211025" y="2797175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2" name="Shape 435"/>
          <p:cNvCxnSpPr>
            <a:cxnSpLocks noChangeShapeType="1"/>
          </p:cNvCxnSpPr>
          <p:nvPr/>
        </p:nvCxnSpPr>
        <p:spPr bwMode="auto">
          <a:xfrm flipH="1">
            <a:off x="7211025" y="2797175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3" name="Shape 436"/>
          <p:cNvCxnSpPr>
            <a:cxnSpLocks noChangeShapeType="1"/>
          </p:cNvCxnSpPr>
          <p:nvPr/>
        </p:nvCxnSpPr>
        <p:spPr bwMode="auto">
          <a:xfrm flipH="1">
            <a:off x="7211025" y="2797175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4" name="Shape 437"/>
          <p:cNvCxnSpPr>
            <a:cxnSpLocks noChangeShapeType="1"/>
          </p:cNvCxnSpPr>
          <p:nvPr/>
        </p:nvCxnSpPr>
        <p:spPr bwMode="auto">
          <a:xfrm flipH="1">
            <a:off x="7211025" y="2797175"/>
            <a:ext cx="904875" cy="1858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" name="Shape 438"/>
          <p:cNvCxnSpPr>
            <a:cxnSpLocks noChangeShapeType="1"/>
          </p:cNvCxnSpPr>
          <p:nvPr/>
        </p:nvCxnSpPr>
        <p:spPr bwMode="auto">
          <a:xfrm flipH="1">
            <a:off x="7211025" y="2797175"/>
            <a:ext cx="904875" cy="21701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6" name="Shape 439"/>
          <p:cNvCxnSpPr>
            <a:cxnSpLocks noChangeShapeType="1"/>
          </p:cNvCxnSpPr>
          <p:nvPr/>
        </p:nvCxnSpPr>
        <p:spPr bwMode="auto">
          <a:xfrm flipH="1">
            <a:off x="7211025" y="2797175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7" name="Shape 440"/>
          <p:cNvCxnSpPr>
            <a:cxnSpLocks noChangeShapeType="1"/>
          </p:cNvCxnSpPr>
          <p:nvPr/>
        </p:nvCxnSpPr>
        <p:spPr bwMode="auto">
          <a:xfrm rot="10800000">
            <a:off x="7211025" y="186690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8" name="Shape 441"/>
          <p:cNvCxnSpPr>
            <a:cxnSpLocks noChangeShapeType="1"/>
          </p:cNvCxnSpPr>
          <p:nvPr/>
        </p:nvCxnSpPr>
        <p:spPr bwMode="auto">
          <a:xfrm rot="10800000">
            <a:off x="7211025" y="155733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9" name="Shape 442"/>
          <p:cNvCxnSpPr>
            <a:cxnSpLocks noChangeShapeType="1"/>
          </p:cNvCxnSpPr>
          <p:nvPr/>
        </p:nvCxnSpPr>
        <p:spPr bwMode="auto">
          <a:xfrm rot="10800000">
            <a:off x="7211025" y="24876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0" name="Shape 443"/>
          <p:cNvCxnSpPr>
            <a:cxnSpLocks noChangeShapeType="1"/>
          </p:cNvCxnSpPr>
          <p:nvPr/>
        </p:nvCxnSpPr>
        <p:spPr bwMode="auto">
          <a:xfrm rot="10800000">
            <a:off x="7211025" y="27971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1" name="Shape 444"/>
          <p:cNvCxnSpPr>
            <a:cxnSpLocks noChangeShapeType="1"/>
          </p:cNvCxnSpPr>
          <p:nvPr/>
        </p:nvCxnSpPr>
        <p:spPr bwMode="auto">
          <a:xfrm rot="10800000">
            <a:off x="7211025" y="3106737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Shape 445"/>
          <p:cNvCxnSpPr>
            <a:cxnSpLocks noChangeShapeType="1"/>
          </p:cNvCxnSpPr>
          <p:nvPr/>
        </p:nvCxnSpPr>
        <p:spPr bwMode="auto">
          <a:xfrm flipH="1">
            <a:off x="7211025" y="3106737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3" name="Shape 446"/>
          <p:cNvCxnSpPr>
            <a:cxnSpLocks noChangeShapeType="1"/>
          </p:cNvCxnSpPr>
          <p:nvPr/>
        </p:nvCxnSpPr>
        <p:spPr bwMode="auto">
          <a:xfrm flipH="1">
            <a:off x="7211025" y="3106737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4" name="Shape 447"/>
          <p:cNvCxnSpPr>
            <a:cxnSpLocks noChangeShapeType="1"/>
          </p:cNvCxnSpPr>
          <p:nvPr/>
        </p:nvCxnSpPr>
        <p:spPr bwMode="auto">
          <a:xfrm flipH="1">
            <a:off x="7211025" y="3106737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" name="Shape 448"/>
          <p:cNvCxnSpPr>
            <a:cxnSpLocks noChangeShapeType="1"/>
          </p:cNvCxnSpPr>
          <p:nvPr/>
        </p:nvCxnSpPr>
        <p:spPr bwMode="auto">
          <a:xfrm flipH="1">
            <a:off x="7211025" y="310673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6" name="Shape 449"/>
          <p:cNvCxnSpPr>
            <a:cxnSpLocks noChangeShapeType="1"/>
          </p:cNvCxnSpPr>
          <p:nvPr/>
        </p:nvCxnSpPr>
        <p:spPr bwMode="auto">
          <a:xfrm flipH="1">
            <a:off x="7211025" y="3106737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7" name="Shape 450"/>
          <p:cNvCxnSpPr>
            <a:cxnSpLocks noChangeShapeType="1"/>
          </p:cNvCxnSpPr>
          <p:nvPr/>
        </p:nvCxnSpPr>
        <p:spPr bwMode="auto">
          <a:xfrm flipH="1">
            <a:off x="7211025" y="3106737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8" name="Shape 451"/>
          <p:cNvCxnSpPr>
            <a:cxnSpLocks noChangeShapeType="1"/>
          </p:cNvCxnSpPr>
          <p:nvPr/>
        </p:nvCxnSpPr>
        <p:spPr bwMode="auto">
          <a:xfrm flipH="1">
            <a:off x="7211025" y="3106737"/>
            <a:ext cx="904875" cy="2170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9" name="Shape 452"/>
          <p:cNvCxnSpPr>
            <a:cxnSpLocks noChangeShapeType="1"/>
          </p:cNvCxnSpPr>
          <p:nvPr/>
        </p:nvCxnSpPr>
        <p:spPr bwMode="auto">
          <a:xfrm rot="10800000">
            <a:off x="7211025" y="217646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0" name="Shape 453"/>
          <p:cNvCxnSpPr>
            <a:cxnSpLocks noChangeShapeType="1"/>
          </p:cNvCxnSpPr>
          <p:nvPr/>
        </p:nvCxnSpPr>
        <p:spPr bwMode="auto">
          <a:xfrm rot="10800000">
            <a:off x="7211025" y="1866900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1" name="Shape 454"/>
          <p:cNvCxnSpPr>
            <a:cxnSpLocks noChangeShapeType="1"/>
          </p:cNvCxnSpPr>
          <p:nvPr/>
        </p:nvCxnSpPr>
        <p:spPr bwMode="auto">
          <a:xfrm rot="10800000">
            <a:off x="7211025" y="1557337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2" name="Shape 455"/>
          <p:cNvCxnSpPr>
            <a:cxnSpLocks noChangeShapeType="1"/>
          </p:cNvCxnSpPr>
          <p:nvPr/>
        </p:nvCxnSpPr>
        <p:spPr bwMode="auto">
          <a:xfrm rot="10800000">
            <a:off x="7211025" y="2797175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3" name="Shape 456"/>
          <p:cNvCxnSpPr>
            <a:cxnSpLocks noChangeShapeType="1"/>
          </p:cNvCxnSpPr>
          <p:nvPr/>
        </p:nvCxnSpPr>
        <p:spPr bwMode="auto">
          <a:xfrm rot="10800000">
            <a:off x="7211025" y="3106737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4" name="Shape 457"/>
          <p:cNvCxnSpPr>
            <a:cxnSpLocks noChangeShapeType="1"/>
          </p:cNvCxnSpPr>
          <p:nvPr/>
        </p:nvCxnSpPr>
        <p:spPr bwMode="auto">
          <a:xfrm rot="10800000">
            <a:off x="7211025" y="3416300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5" name="Shape 458"/>
          <p:cNvCxnSpPr>
            <a:cxnSpLocks noChangeShapeType="1"/>
          </p:cNvCxnSpPr>
          <p:nvPr/>
        </p:nvCxnSpPr>
        <p:spPr bwMode="auto">
          <a:xfrm flipH="1">
            <a:off x="7211025" y="3416300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6" name="Shape 459"/>
          <p:cNvCxnSpPr>
            <a:cxnSpLocks noChangeShapeType="1"/>
          </p:cNvCxnSpPr>
          <p:nvPr/>
        </p:nvCxnSpPr>
        <p:spPr bwMode="auto">
          <a:xfrm flipH="1">
            <a:off x="7211025" y="3416300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7" name="Shape 460"/>
          <p:cNvCxnSpPr>
            <a:cxnSpLocks noChangeShapeType="1"/>
          </p:cNvCxnSpPr>
          <p:nvPr/>
        </p:nvCxnSpPr>
        <p:spPr bwMode="auto">
          <a:xfrm flipH="1">
            <a:off x="7211025" y="341630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8" name="Shape 461"/>
          <p:cNvCxnSpPr>
            <a:cxnSpLocks noChangeShapeType="1"/>
          </p:cNvCxnSpPr>
          <p:nvPr/>
        </p:nvCxnSpPr>
        <p:spPr bwMode="auto">
          <a:xfrm flipH="1">
            <a:off x="7211025" y="3416300"/>
            <a:ext cx="904875" cy="1241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9" name="Shape 462"/>
          <p:cNvCxnSpPr>
            <a:cxnSpLocks noChangeShapeType="1"/>
          </p:cNvCxnSpPr>
          <p:nvPr/>
        </p:nvCxnSpPr>
        <p:spPr bwMode="auto">
          <a:xfrm flipH="1">
            <a:off x="7211025" y="3416300"/>
            <a:ext cx="904875" cy="15509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0" name="Shape 463"/>
          <p:cNvCxnSpPr>
            <a:cxnSpLocks noChangeShapeType="1"/>
          </p:cNvCxnSpPr>
          <p:nvPr/>
        </p:nvCxnSpPr>
        <p:spPr bwMode="auto">
          <a:xfrm flipH="1">
            <a:off x="7211025" y="3416300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1" name="Shape 464"/>
          <p:cNvCxnSpPr>
            <a:cxnSpLocks noChangeShapeType="1"/>
          </p:cNvCxnSpPr>
          <p:nvPr/>
        </p:nvCxnSpPr>
        <p:spPr bwMode="auto">
          <a:xfrm rot="10800000">
            <a:off x="7211025" y="2487612"/>
            <a:ext cx="904875" cy="9286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2" name="Shape 465"/>
          <p:cNvCxnSpPr>
            <a:cxnSpLocks noChangeShapeType="1"/>
          </p:cNvCxnSpPr>
          <p:nvPr/>
        </p:nvCxnSpPr>
        <p:spPr bwMode="auto">
          <a:xfrm rot="10800000">
            <a:off x="7211025" y="217646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3" name="Shape 466"/>
          <p:cNvCxnSpPr>
            <a:cxnSpLocks noChangeShapeType="1"/>
          </p:cNvCxnSpPr>
          <p:nvPr/>
        </p:nvCxnSpPr>
        <p:spPr bwMode="auto">
          <a:xfrm rot="10800000">
            <a:off x="7211025" y="1866900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4" name="Shape 467"/>
          <p:cNvCxnSpPr>
            <a:cxnSpLocks noChangeShapeType="1"/>
          </p:cNvCxnSpPr>
          <p:nvPr/>
        </p:nvCxnSpPr>
        <p:spPr bwMode="auto">
          <a:xfrm rot="10800000">
            <a:off x="7211025" y="1557337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5" name="Shape 468"/>
          <p:cNvCxnSpPr>
            <a:cxnSpLocks noChangeShapeType="1"/>
          </p:cNvCxnSpPr>
          <p:nvPr/>
        </p:nvCxnSpPr>
        <p:spPr bwMode="auto">
          <a:xfrm rot="10800000">
            <a:off x="7211025" y="3106737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" name="Shape 469"/>
          <p:cNvCxnSpPr>
            <a:cxnSpLocks noChangeShapeType="1"/>
          </p:cNvCxnSpPr>
          <p:nvPr/>
        </p:nvCxnSpPr>
        <p:spPr bwMode="auto">
          <a:xfrm rot="10800000">
            <a:off x="7211025" y="3416300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7" name="Shape 470"/>
          <p:cNvCxnSpPr>
            <a:cxnSpLocks noChangeShapeType="1"/>
          </p:cNvCxnSpPr>
          <p:nvPr/>
        </p:nvCxnSpPr>
        <p:spPr bwMode="auto">
          <a:xfrm rot="10800000">
            <a:off x="7211025" y="3727450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8" name="Shape 471"/>
          <p:cNvCxnSpPr>
            <a:cxnSpLocks noChangeShapeType="1"/>
          </p:cNvCxnSpPr>
          <p:nvPr/>
        </p:nvCxnSpPr>
        <p:spPr bwMode="auto">
          <a:xfrm flipH="1">
            <a:off x="7211025" y="37274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9" name="Shape 472"/>
          <p:cNvCxnSpPr>
            <a:cxnSpLocks noChangeShapeType="1"/>
          </p:cNvCxnSpPr>
          <p:nvPr/>
        </p:nvCxnSpPr>
        <p:spPr bwMode="auto">
          <a:xfrm flipH="1">
            <a:off x="7211025" y="37274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0" name="Shape 473"/>
          <p:cNvCxnSpPr>
            <a:cxnSpLocks noChangeShapeType="1"/>
          </p:cNvCxnSpPr>
          <p:nvPr/>
        </p:nvCxnSpPr>
        <p:spPr bwMode="auto">
          <a:xfrm flipH="1">
            <a:off x="7211025" y="372745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1" name="Shape 474"/>
          <p:cNvCxnSpPr>
            <a:cxnSpLocks noChangeShapeType="1"/>
          </p:cNvCxnSpPr>
          <p:nvPr/>
        </p:nvCxnSpPr>
        <p:spPr bwMode="auto">
          <a:xfrm flipH="1">
            <a:off x="7211025" y="3727450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2" name="Shape 475"/>
          <p:cNvCxnSpPr>
            <a:cxnSpLocks noChangeShapeType="1"/>
          </p:cNvCxnSpPr>
          <p:nvPr/>
        </p:nvCxnSpPr>
        <p:spPr bwMode="auto">
          <a:xfrm flipH="1">
            <a:off x="7211025" y="3727450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3" name="Shape 476"/>
          <p:cNvCxnSpPr>
            <a:cxnSpLocks noChangeShapeType="1"/>
          </p:cNvCxnSpPr>
          <p:nvPr/>
        </p:nvCxnSpPr>
        <p:spPr bwMode="auto">
          <a:xfrm rot="10800000">
            <a:off x="7211025" y="2797175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4" name="Shape 477"/>
          <p:cNvCxnSpPr>
            <a:cxnSpLocks noChangeShapeType="1"/>
          </p:cNvCxnSpPr>
          <p:nvPr/>
        </p:nvCxnSpPr>
        <p:spPr bwMode="auto">
          <a:xfrm rot="10800000">
            <a:off x="7211025" y="248761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5" name="Shape 478"/>
          <p:cNvCxnSpPr>
            <a:cxnSpLocks noChangeShapeType="1"/>
          </p:cNvCxnSpPr>
          <p:nvPr/>
        </p:nvCxnSpPr>
        <p:spPr bwMode="auto">
          <a:xfrm rot="10800000">
            <a:off x="7211025" y="2176462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" name="Shape 479"/>
          <p:cNvCxnSpPr>
            <a:cxnSpLocks noChangeShapeType="1"/>
          </p:cNvCxnSpPr>
          <p:nvPr/>
        </p:nvCxnSpPr>
        <p:spPr bwMode="auto">
          <a:xfrm rot="10800000">
            <a:off x="7211025" y="1866900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" name="Shape 480"/>
          <p:cNvCxnSpPr>
            <a:cxnSpLocks noChangeShapeType="1"/>
          </p:cNvCxnSpPr>
          <p:nvPr/>
        </p:nvCxnSpPr>
        <p:spPr bwMode="auto">
          <a:xfrm rot="10800000">
            <a:off x="7211025" y="3416300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8" name="Shape 481"/>
          <p:cNvCxnSpPr>
            <a:cxnSpLocks noChangeShapeType="1"/>
          </p:cNvCxnSpPr>
          <p:nvPr/>
        </p:nvCxnSpPr>
        <p:spPr bwMode="auto">
          <a:xfrm rot="10800000">
            <a:off x="7211025" y="37274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9" name="Shape 482"/>
          <p:cNvCxnSpPr>
            <a:cxnSpLocks noChangeShapeType="1"/>
          </p:cNvCxnSpPr>
          <p:nvPr/>
        </p:nvCxnSpPr>
        <p:spPr bwMode="auto">
          <a:xfrm rot="10800000">
            <a:off x="7211025" y="4037012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0" name="Shape 483"/>
          <p:cNvCxnSpPr>
            <a:cxnSpLocks noChangeShapeType="1"/>
          </p:cNvCxnSpPr>
          <p:nvPr/>
        </p:nvCxnSpPr>
        <p:spPr bwMode="auto">
          <a:xfrm flipH="1">
            <a:off x="7211025" y="40370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1" name="Shape 484"/>
          <p:cNvCxnSpPr>
            <a:cxnSpLocks noChangeShapeType="1"/>
          </p:cNvCxnSpPr>
          <p:nvPr/>
        </p:nvCxnSpPr>
        <p:spPr bwMode="auto">
          <a:xfrm flipH="1">
            <a:off x="7211025" y="40370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2" name="Shape 485"/>
          <p:cNvCxnSpPr>
            <a:cxnSpLocks noChangeShapeType="1"/>
          </p:cNvCxnSpPr>
          <p:nvPr/>
        </p:nvCxnSpPr>
        <p:spPr bwMode="auto">
          <a:xfrm flipH="1">
            <a:off x="7211025" y="403701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3" name="Shape 486"/>
          <p:cNvCxnSpPr>
            <a:cxnSpLocks noChangeShapeType="1"/>
          </p:cNvCxnSpPr>
          <p:nvPr/>
        </p:nvCxnSpPr>
        <p:spPr bwMode="auto">
          <a:xfrm flipH="1">
            <a:off x="7211025" y="403701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" name="Shape 487"/>
          <p:cNvCxnSpPr>
            <a:cxnSpLocks noChangeShapeType="1"/>
          </p:cNvCxnSpPr>
          <p:nvPr/>
        </p:nvCxnSpPr>
        <p:spPr bwMode="auto">
          <a:xfrm rot="10800000">
            <a:off x="7211025" y="3106737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5" name="Shape 488"/>
          <p:cNvCxnSpPr>
            <a:cxnSpLocks noChangeShapeType="1"/>
          </p:cNvCxnSpPr>
          <p:nvPr/>
        </p:nvCxnSpPr>
        <p:spPr bwMode="auto">
          <a:xfrm rot="10800000">
            <a:off x="7211025" y="2797175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" name="Shape 489"/>
          <p:cNvCxnSpPr>
            <a:cxnSpLocks noChangeShapeType="1"/>
          </p:cNvCxnSpPr>
          <p:nvPr/>
        </p:nvCxnSpPr>
        <p:spPr bwMode="auto">
          <a:xfrm rot="10800000">
            <a:off x="7211025" y="2487612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7" name="Shape 490"/>
          <p:cNvCxnSpPr>
            <a:cxnSpLocks noChangeShapeType="1"/>
          </p:cNvCxnSpPr>
          <p:nvPr/>
        </p:nvCxnSpPr>
        <p:spPr bwMode="auto">
          <a:xfrm rot="10800000">
            <a:off x="7211025" y="2176462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8" name="Shape 491"/>
          <p:cNvCxnSpPr>
            <a:cxnSpLocks noChangeShapeType="1"/>
          </p:cNvCxnSpPr>
          <p:nvPr/>
        </p:nvCxnSpPr>
        <p:spPr bwMode="auto">
          <a:xfrm rot="10800000">
            <a:off x="7211025" y="37274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9" name="Shape 492"/>
          <p:cNvCxnSpPr>
            <a:cxnSpLocks noChangeShapeType="1"/>
          </p:cNvCxnSpPr>
          <p:nvPr/>
        </p:nvCxnSpPr>
        <p:spPr bwMode="auto">
          <a:xfrm rot="10800000">
            <a:off x="7211025" y="40370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0" name="Shape 493"/>
          <p:cNvCxnSpPr>
            <a:cxnSpLocks noChangeShapeType="1"/>
          </p:cNvCxnSpPr>
          <p:nvPr/>
        </p:nvCxnSpPr>
        <p:spPr bwMode="auto">
          <a:xfrm rot="10800000">
            <a:off x="7211025" y="4346575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1" name="Shape 494"/>
          <p:cNvCxnSpPr>
            <a:cxnSpLocks noChangeShapeType="1"/>
          </p:cNvCxnSpPr>
          <p:nvPr/>
        </p:nvCxnSpPr>
        <p:spPr bwMode="auto">
          <a:xfrm flipH="1">
            <a:off x="7211025" y="43465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2" name="Shape 495"/>
          <p:cNvCxnSpPr>
            <a:cxnSpLocks noChangeShapeType="1"/>
          </p:cNvCxnSpPr>
          <p:nvPr/>
        </p:nvCxnSpPr>
        <p:spPr bwMode="auto">
          <a:xfrm flipH="1">
            <a:off x="7211025" y="4346575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3" name="Shape 496"/>
          <p:cNvCxnSpPr>
            <a:cxnSpLocks noChangeShapeType="1"/>
          </p:cNvCxnSpPr>
          <p:nvPr/>
        </p:nvCxnSpPr>
        <p:spPr bwMode="auto">
          <a:xfrm flipH="1">
            <a:off x="7211025" y="4346575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" name="Shape 497"/>
          <p:cNvCxnSpPr>
            <a:cxnSpLocks noChangeShapeType="1"/>
          </p:cNvCxnSpPr>
          <p:nvPr/>
        </p:nvCxnSpPr>
        <p:spPr bwMode="auto">
          <a:xfrm rot="10800000">
            <a:off x="7211025" y="341630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5" name="Shape 498"/>
          <p:cNvCxnSpPr>
            <a:cxnSpLocks noChangeShapeType="1"/>
          </p:cNvCxnSpPr>
          <p:nvPr/>
        </p:nvCxnSpPr>
        <p:spPr bwMode="auto">
          <a:xfrm rot="10800000">
            <a:off x="7211025" y="310673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" name="Shape 499"/>
          <p:cNvCxnSpPr>
            <a:cxnSpLocks noChangeShapeType="1"/>
          </p:cNvCxnSpPr>
          <p:nvPr/>
        </p:nvCxnSpPr>
        <p:spPr bwMode="auto">
          <a:xfrm rot="10800000">
            <a:off x="7211025" y="2797175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7" name="Shape 500"/>
          <p:cNvCxnSpPr>
            <a:cxnSpLocks noChangeShapeType="1"/>
          </p:cNvCxnSpPr>
          <p:nvPr/>
        </p:nvCxnSpPr>
        <p:spPr bwMode="auto">
          <a:xfrm rot="10800000">
            <a:off x="7211025" y="2487612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8" name="Shape 501"/>
          <p:cNvCxnSpPr>
            <a:cxnSpLocks noChangeShapeType="1"/>
          </p:cNvCxnSpPr>
          <p:nvPr/>
        </p:nvCxnSpPr>
        <p:spPr bwMode="auto">
          <a:xfrm rot="10800000">
            <a:off x="7211025" y="4037012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Shape 502"/>
          <p:cNvCxnSpPr>
            <a:cxnSpLocks noChangeShapeType="1"/>
          </p:cNvCxnSpPr>
          <p:nvPr/>
        </p:nvCxnSpPr>
        <p:spPr bwMode="auto">
          <a:xfrm rot="10800000">
            <a:off x="7211025" y="43465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0" name="Shape 503"/>
          <p:cNvCxnSpPr>
            <a:cxnSpLocks noChangeShapeType="1"/>
          </p:cNvCxnSpPr>
          <p:nvPr/>
        </p:nvCxnSpPr>
        <p:spPr bwMode="auto">
          <a:xfrm rot="10800000">
            <a:off x="7211025" y="4657725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1" name="Shape 504"/>
          <p:cNvCxnSpPr>
            <a:cxnSpLocks noChangeShapeType="1"/>
          </p:cNvCxnSpPr>
          <p:nvPr/>
        </p:nvCxnSpPr>
        <p:spPr bwMode="auto">
          <a:xfrm flipH="1">
            <a:off x="7211025" y="465772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2" name="Shape 505"/>
          <p:cNvCxnSpPr>
            <a:cxnSpLocks noChangeShapeType="1"/>
          </p:cNvCxnSpPr>
          <p:nvPr/>
        </p:nvCxnSpPr>
        <p:spPr bwMode="auto">
          <a:xfrm flipH="1">
            <a:off x="7211025" y="4657725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3" name="Shape 506"/>
          <p:cNvCxnSpPr>
            <a:cxnSpLocks noChangeShapeType="1"/>
          </p:cNvCxnSpPr>
          <p:nvPr/>
        </p:nvCxnSpPr>
        <p:spPr bwMode="auto">
          <a:xfrm rot="10800000">
            <a:off x="7211025" y="372745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4" name="Shape 507"/>
          <p:cNvCxnSpPr>
            <a:cxnSpLocks noChangeShapeType="1"/>
          </p:cNvCxnSpPr>
          <p:nvPr/>
        </p:nvCxnSpPr>
        <p:spPr bwMode="auto">
          <a:xfrm rot="10800000">
            <a:off x="7211025" y="3416300"/>
            <a:ext cx="904875" cy="1241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Shape 508"/>
          <p:cNvCxnSpPr>
            <a:cxnSpLocks noChangeShapeType="1"/>
          </p:cNvCxnSpPr>
          <p:nvPr/>
        </p:nvCxnSpPr>
        <p:spPr bwMode="auto">
          <a:xfrm rot="10800000">
            <a:off x="7211025" y="3106737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6" name="Shape 509"/>
          <p:cNvCxnSpPr>
            <a:cxnSpLocks noChangeShapeType="1"/>
          </p:cNvCxnSpPr>
          <p:nvPr/>
        </p:nvCxnSpPr>
        <p:spPr bwMode="auto">
          <a:xfrm rot="10800000">
            <a:off x="7211025" y="2797175"/>
            <a:ext cx="904875" cy="1858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" name="Shape 510"/>
          <p:cNvCxnSpPr>
            <a:cxnSpLocks noChangeShapeType="1"/>
            <a:endCxn id="188" idx="6"/>
          </p:cNvCxnSpPr>
          <p:nvPr/>
        </p:nvCxnSpPr>
        <p:spPr bwMode="auto">
          <a:xfrm>
            <a:off x="7211025" y="1557337"/>
            <a:ext cx="904875" cy="2170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8" name="Shape 511"/>
          <p:cNvCxnSpPr>
            <a:cxnSpLocks noChangeShapeType="1"/>
            <a:endCxn id="189" idx="6"/>
          </p:cNvCxnSpPr>
          <p:nvPr/>
        </p:nvCxnSpPr>
        <p:spPr bwMode="auto">
          <a:xfrm>
            <a:off x="7211025" y="1557337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9" name="Shape 512"/>
          <p:cNvCxnSpPr>
            <a:cxnSpLocks noChangeShapeType="1"/>
            <a:endCxn id="186" idx="6"/>
          </p:cNvCxnSpPr>
          <p:nvPr/>
        </p:nvCxnSpPr>
        <p:spPr bwMode="auto">
          <a:xfrm>
            <a:off x="7211025" y="1557337"/>
            <a:ext cx="904875" cy="27892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0" name="Shape 513"/>
          <p:cNvCxnSpPr>
            <a:cxnSpLocks noChangeShapeType="1"/>
            <a:endCxn id="187" idx="6"/>
          </p:cNvCxnSpPr>
          <p:nvPr/>
        </p:nvCxnSpPr>
        <p:spPr bwMode="auto">
          <a:xfrm>
            <a:off x="7211025" y="1557337"/>
            <a:ext cx="904875" cy="3098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1" name="Shape 514"/>
          <p:cNvCxnSpPr>
            <a:cxnSpLocks noChangeShapeType="1"/>
            <a:endCxn id="189" idx="6"/>
          </p:cNvCxnSpPr>
          <p:nvPr/>
        </p:nvCxnSpPr>
        <p:spPr bwMode="auto">
          <a:xfrm>
            <a:off x="7211025" y="1866900"/>
            <a:ext cx="904875" cy="21701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2" name="Shape 516"/>
          <p:cNvCxnSpPr>
            <a:cxnSpLocks noChangeShapeType="1"/>
            <a:endCxn id="186" idx="6"/>
          </p:cNvCxnSpPr>
          <p:nvPr/>
        </p:nvCxnSpPr>
        <p:spPr bwMode="auto">
          <a:xfrm>
            <a:off x="7211025" y="1866900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3" name="Shape 517"/>
          <p:cNvCxnSpPr>
            <a:cxnSpLocks noChangeShapeType="1"/>
            <a:endCxn id="187" idx="6"/>
          </p:cNvCxnSpPr>
          <p:nvPr/>
        </p:nvCxnSpPr>
        <p:spPr bwMode="auto">
          <a:xfrm>
            <a:off x="7211025" y="1866900"/>
            <a:ext cx="904875" cy="2789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4" name="Shape 518"/>
          <p:cNvCxnSpPr>
            <a:cxnSpLocks noChangeShapeType="1"/>
            <a:endCxn id="186" idx="6"/>
          </p:cNvCxnSpPr>
          <p:nvPr/>
        </p:nvCxnSpPr>
        <p:spPr bwMode="auto">
          <a:xfrm>
            <a:off x="7211025" y="2178050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Shape 519"/>
          <p:cNvCxnSpPr>
            <a:cxnSpLocks noChangeShapeType="1"/>
            <a:endCxn id="187" idx="6"/>
          </p:cNvCxnSpPr>
          <p:nvPr/>
        </p:nvCxnSpPr>
        <p:spPr bwMode="auto">
          <a:xfrm>
            <a:off x="7211025" y="2178050"/>
            <a:ext cx="904875" cy="24780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6" name="Shape 520"/>
          <p:cNvCxnSpPr>
            <a:cxnSpLocks noChangeShapeType="1"/>
            <a:endCxn id="187" idx="6"/>
          </p:cNvCxnSpPr>
          <p:nvPr/>
        </p:nvCxnSpPr>
        <p:spPr bwMode="auto">
          <a:xfrm>
            <a:off x="7211025" y="2487612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7" name="Shape 521"/>
          <p:cNvSpPr>
            <a:spLocks noChangeArrowheads="1"/>
          </p:cNvSpPr>
          <p:nvPr/>
        </p:nvSpPr>
        <p:spPr bwMode="auto">
          <a:xfrm>
            <a:off x="9238263" y="2068512"/>
            <a:ext cx="219075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08" name="Shape 522"/>
          <p:cNvSpPr>
            <a:spLocks noChangeArrowheads="1"/>
          </p:cNvSpPr>
          <p:nvPr/>
        </p:nvSpPr>
        <p:spPr bwMode="auto">
          <a:xfrm>
            <a:off x="9238263" y="2378075"/>
            <a:ext cx="219075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09" name="Shape 523"/>
          <p:cNvSpPr>
            <a:spLocks noChangeArrowheads="1"/>
          </p:cNvSpPr>
          <p:nvPr/>
        </p:nvSpPr>
        <p:spPr bwMode="auto">
          <a:xfrm>
            <a:off x="9238263" y="2687637"/>
            <a:ext cx="219075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10" name="Shape 524"/>
          <p:cNvSpPr>
            <a:spLocks noChangeArrowheads="1"/>
          </p:cNvSpPr>
          <p:nvPr/>
        </p:nvSpPr>
        <p:spPr bwMode="auto">
          <a:xfrm>
            <a:off x="9238263" y="2998787"/>
            <a:ext cx="219075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11" name="Shape 525"/>
          <p:cNvSpPr>
            <a:spLocks noChangeArrowheads="1"/>
          </p:cNvSpPr>
          <p:nvPr/>
        </p:nvSpPr>
        <p:spPr bwMode="auto">
          <a:xfrm>
            <a:off x="9238263" y="3308350"/>
            <a:ext cx="219075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12" name="Shape 526"/>
          <p:cNvSpPr>
            <a:spLocks noChangeArrowheads="1"/>
          </p:cNvSpPr>
          <p:nvPr/>
        </p:nvSpPr>
        <p:spPr bwMode="auto">
          <a:xfrm>
            <a:off x="9238263" y="4238625"/>
            <a:ext cx="219075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13" name="Shape 527"/>
          <p:cNvSpPr>
            <a:spLocks noChangeArrowheads="1"/>
          </p:cNvSpPr>
          <p:nvPr/>
        </p:nvSpPr>
        <p:spPr bwMode="auto">
          <a:xfrm>
            <a:off x="9238263" y="4548187"/>
            <a:ext cx="219075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14" name="Shape 528"/>
          <p:cNvSpPr>
            <a:spLocks noChangeArrowheads="1"/>
          </p:cNvSpPr>
          <p:nvPr/>
        </p:nvSpPr>
        <p:spPr bwMode="auto">
          <a:xfrm>
            <a:off x="9238263" y="3617912"/>
            <a:ext cx="219075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15" name="Shape 529"/>
          <p:cNvSpPr>
            <a:spLocks noChangeArrowheads="1"/>
          </p:cNvSpPr>
          <p:nvPr/>
        </p:nvSpPr>
        <p:spPr bwMode="auto">
          <a:xfrm>
            <a:off x="9238263" y="3927475"/>
            <a:ext cx="219075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cxnSp>
        <p:nvCxnSpPr>
          <p:cNvPr id="316" name="Shape 530"/>
          <p:cNvCxnSpPr>
            <a:cxnSpLocks noChangeShapeType="1"/>
            <a:endCxn id="307" idx="2"/>
          </p:cNvCxnSpPr>
          <p:nvPr/>
        </p:nvCxnSpPr>
        <p:spPr bwMode="auto">
          <a:xfrm>
            <a:off x="8333388" y="2178050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" name="Shape 532"/>
          <p:cNvCxnSpPr>
            <a:cxnSpLocks noChangeShapeType="1"/>
            <a:endCxn id="308" idx="2"/>
          </p:cNvCxnSpPr>
          <p:nvPr/>
        </p:nvCxnSpPr>
        <p:spPr bwMode="auto">
          <a:xfrm>
            <a:off x="8333388" y="21780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8" name="Shape 533"/>
          <p:cNvCxnSpPr>
            <a:cxnSpLocks noChangeShapeType="1"/>
            <a:endCxn id="309" idx="2"/>
          </p:cNvCxnSpPr>
          <p:nvPr/>
        </p:nvCxnSpPr>
        <p:spPr bwMode="auto">
          <a:xfrm>
            <a:off x="8333388" y="21780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9" name="Shape 534"/>
          <p:cNvCxnSpPr>
            <a:cxnSpLocks noChangeShapeType="1"/>
            <a:endCxn id="310" idx="2"/>
          </p:cNvCxnSpPr>
          <p:nvPr/>
        </p:nvCxnSpPr>
        <p:spPr bwMode="auto">
          <a:xfrm>
            <a:off x="8333388" y="217646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0" name="Shape 535"/>
          <p:cNvCxnSpPr>
            <a:cxnSpLocks noChangeShapeType="1"/>
            <a:endCxn id="311" idx="2"/>
          </p:cNvCxnSpPr>
          <p:nvPr/>
        </p:nvCxnSpPr>
        <p:spPr bwMode="auto">
          <a:xfrm>
            <a:off x="8333388" y="2176462"/>
            <a:ext cx="904875" cy="1241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1" name="Shape 536"/>
          <p:cNvCxnSpPr>
            <a:cxnSpLocks noChangeShapeType="1"/>
            <a:endCxn id="314" idx="2"/>
          </p:cNvCxnSpPr>
          <p:nvPr/>
        </p:nvCxnSpPr>
        <p:spPr bwMode="auto">
          <a:xfrm>
            <a:off x="8333388" y="2178050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2" name="Shape 537"/>
          <p:cNvCxnSpPr>
            <a:cxnSpLocks noChangeShapeType="1"/>
            <a:endCxn id="315" idx="2"/>
          </p:cNvCxnSpPr>
          <p:nvPr/>
        </p:nvCxnSpPr>
        <p:spPr bwMode="auto">
          <a:xfrm>
            <a:off x="8333388" y="2178050"/>
            <a:ext cx="904875" cy="1858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3" name="Shape 538"/>
          <p:cNvCxnSpPr>
            <a:cxnSpLocks noChangeShapeType="1"/>
            <a:endCxn id="312" idx="2"/>
          </p:cNvCxnSpPr>
          <p:nvPr/>
        </p:nvCxnSpPr>
        <p:spPr bwMode="auto">
          <a:xfrm>
            <a:off x="8333388" y="2178050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4" name="Shape 539"/>
          <p:cNvCxnSpPr>
            <a:cxnSpLocks noChangeShapeType="1"/>
            <a:endCxn id="313" idx="2"/>
          </p:cNvCxnSpPr>
          <p:nvPr/>
        </p:nvCxnSpPr>
        <p:spPr bwMode="auto">
          <a:xfrm>
            <a:off x="8333388" y="2178050"/>
            <a:ext cx="904875" cy="24780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5" name="Shape 540"/>
          <p:cNvCxnSpPr>
            <a:cxnSpLocks noChangeShapeType="1"/>
          </p:cNvCxnSpPr>
          <p:nvPr/>
        </p:nvCxnSpPr>
        <p:spPr bwMode="auto">
          <a:xfrm rot="10800000" flipH="1">
            <a:off x="8333388" y="21780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6" name="Shape 541"/>
          <p:cNvCxnSpPr>
            <a:cxnSpLocks noChangeShapeType="1"/>
          </p:cNvCxnSpPr>
          <p:nvPr/>
        </p:nvCxnSpPr>
        <p:spPr bwMode="auto">
          <a:xfrm>
            <a:off x="8333388" y="2487612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" name="Shape 542"/>
          <p:cNvCxnSpPr>
            <a:cxnSpLocks noChangeShapeType="1"/>
          </p:cNvCxnSpPr>
          <p:nvPr/>
        </p:nvCxnSpPr>
        <p:spPr bwMode="auto">
          <a:xfrm>
            <a:off x="8333388" y="24876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" name="Shape 543"/>
          <p:cNvCxnSpPr>
            <a:cxnSpLocks noChangeShapeType="1"/>
          </p:cNvCxnSpPr>
          <p:nvPr/>
        </p:nvCxnSpPr>
        <p:spPr bwMode="auto">
          <a:xfrm>
            <a:off x="8333388" y="24876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9" name="Shape 544"/>
          <p:cNvCxnSpPr>
            <a:cxnSpLocks noChangeShapeType="1"/>
          </p:cNvCxnSpPr>
          <p:nvPr/>
        </p:nvCxnSpPr>
        <p:spPr bwMode="auto">
          <a:xfrm>
            <a:off x="8333388" y="248761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0" name="Shape 545"/>
          <p:cNvCxnSpPr>
            <a:cxnSpLocks noChangeShapeType="1"/>
          </p:cNvCxnSpPr>
          <p:nvPr/>
        </p:nvCxnSpPr>
        <p:spPr bwMode="auto">
          <a:xfrm>
            <a:off x="8333388" y="248761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1" name="Shape 546"/>
          <p:cNvCxnSpPr>
            <a:cxnSpLocks noChangeShapeType="1"/>
          </p:cNvCxnSpPr>
          <p:nvPr/>
        </p:nvCxnSpPr>
        <p:spPr bwMode="auto">
          <a:xfrm>
            <a:off x="8333388" y="2487612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2" name="Shape 547"/>
          <p:cNvCxnSpPr>
            <a:cxnSpLocks noChangeShapeType="1"/>
          </p:cNvCxnSpPr>
          <p:nvPr/>
        </p:nvCxnSpPr>
        <p:spPr bwMode="auto">
          <a:xfrm>
            <a:off x="8333388" y="2487612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3" name="Shape 548"/>
          <p:cNvCxnSpPr>
            <a:cxnSpLocks noChangeShapeType="1"/>
          </p:cNvCxnSpPr>
          <p:nvPr/>
        </p:nvCxnSpPr>
        <p:spPr bwMode="auto">
          <a:xfrm>
            <a:off x="8333388" y="2487612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4" name="Shape 549"/>
          <p:cNvCxnSpPr>
            <a:cxnSpLocks noChangeShapeType="1"/>
          </p:cNvCxnSpPr>
          <p:nvPr/>
        </p:nvCxnSpPr>
        <p:spPr bwMode="auto">
          <a:xfrm rot="10800000" flipH="1">
            <a:off x="8333388" y="21780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5" name="Shape 550"/>
          <p:cNvCxnSpPr>
            <a:cxnSpLocks noChangeShapeType="1"/>
          </p:cNvCxnSpPr>
          <p:nvPr/>
        </p:nvCxnSpPr>
        <p:spPr bwMode="auto">
          <a:xfrm rot="10800000" flipH="1">
            <a:off x="8333388" y="24876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6" name="Shape 551"/>
          <p:cNvCxnSpPr>
            <a:cxnSpLocks noChangeShapeType="1"/>
          </p:cNvCxnSpPr>
          <p:nvPr/>
        </p:nvCxnSpPr>
        <p:spPr bwMode="auto">
          <a:xfrm>
            <a:off x="8333388" y="2797175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7" name="Shape 552"/>
          <p:cNvCxnSpPr>
            <a:cxnSpLocks noChangeShapeType="1"/>
          </p:cNvCxnSpPr>
          <p:nvPr/>
        </p:nvCxnSpPr>
        <p:spPr bwMode="auto">
          <a:xfrm>
            <a:off x="8333388" y="27971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" name="Shape 553"/>
          <p:cNvCxnSpPr>
            <a:cxnSpLocks noChangeShapeType="1"/>
          </p:cNvCxnSpPr>
          <p:nvPr/>
        </p:nvCxnSpPr>
        <p:spPr bwMode="auto">
          <a:xfrm>
            <a:off x="8333388" y="2797175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9" name="Shape 554"/>
          <p:cNvCxnSpPr>
            <a:cxnSpLocks noChangeShapeType="1"/>
          </p:cNvCxnSpPr>
          <p:nvPr/>
        </p:nvCxnSpPr>
        <p:spPr bwMode="auto">
          <a:xfrm>
            <a:off x="8333388" y="2797175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0" name="Shape 555"/>
          <p:cNvCxnSpPr>
            <a:cxnSpLocks noChangeShapeType="1"/>
          </p:cNvCxnSpPr>
          <p:nvPr/>
        </p:nvCxnSpPr>
        <p:spPr bwMode="auto">
          <a:xfrm>
            <a:off x="8333388" y="2797175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1" name="Shape 556"/>
          <p:cNvCxnSpPr>
            <a:cxnSpLocks noChangeShapeType="1"/>
          </p:cNvCxnSpPr>
          <p:nvPr/>
        </p:nvCxnSpPr>
        <p:spPr bwMode="auto">
          <a:xfrm>
            <a:off x="8333388" y="2797175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2" name="Shape 557"/>
          <p:cNvCxnSpPr>
            <a:cxnSpLocks noChangeShapeType="1"/>
          </p:cNvCxnSpPr>
          <p:nvPr/>
        </p:nvCxnSpPr>
        <p:spPr bwMode="auto">
          <a:xfrm>
            <a:off x="8333388" y="2797175"/>
            <a:ext cx="904875" cy="1858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3" name="Shape 558"/>
          <p:cNvCxnSpPr>
            <a:cxnSpLocks noChangeShapeType="1"/>
          </p:cNvCxnSpPr>
          <p:nvPr/>
        </p:nvCxnSpPr>
        <p:spPr bwMode="auto">
          <a:xfrm rot="10800000" flipH="1">
            <a:off x="8333388" y="24876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4" name="Shape 559"/>
          <p:cNvCxnSpPr>
            <a:cxnSpLocks noChangeShapeType="1"/>
          </p:cNvCxnSpPr>
          <p:nvPr/>
        </p:nvCxnSpPr>
        <p:spPr bwMode="auto">
          <a:xfrm rot="10800000" flipH="1">
            <a:off x="8333388" y="27971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5" name="Shape 560"/>
          <p:cNvCxnSpPr>
            <a:cxnSpLocks noChangeShapeType="1"/>
          </p:cNvCxnSpPr>
          <p:nvPr/>
        </p:nvCxnSpPr>
        <p:spPr bwMode="auto">
          <a:xfrm>
            <a:off x="8333388" y="3106737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6" name="Shape 561"/>
          <p:cNvCxnSpPr>
            <a:cxnSpLocks noChangeShapeType="1"/>
          </p:cNvCxnSpPr>
          <p:nvPr/>
        </p:nvCxnSpPr>
        <p:spPr bwMode="auto">
          <a:xfrm>
            <a:off x="8333388" y="3106737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7" name="Shape 562"/>
          <p:cNvCxnSpPr>
            <a:cxnSpLocks noChangeShapeType="1"/>
          </p:cNvCxnSpPr>
          <p:nvPr/>
        </p:nvCxnSpPr>
        <p:spPr bwMode="auto">
          <a:xfrm>
            <a:off x="8333388" y="3106737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" name="Shape 563"/>
          <p:cNvCxnSpPr>
            <a:cxnSpLocks noChangeShapeType="1"/>
          </p:cNvCxnSpPr>
          <p:nvPr/>
        </p:nvCxnSpPr>
        <p:spPr bwMode="auto">
          <a:xfrm>
            <a:off x="8333388" y="3106737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9" name="Shape 564"/>
          <p:cNvCxnSpPr>
            <a:cxnSpLocks noChangeShapeType="1"/>
          </p:cNvCxnSpPr>
          <p:nvPr/>
        </p:nvCxnSpPr>
        <p:spPr bwMode="auto">
          <a:xfrm>
            <a:off x="8333388" y="310673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0" name="Shape 565"/>
          <p:cNvCxnSpPr>
            <a:cxnSpLocks noChangeShapeType="1"/>
          </p:cNvCxnSpPr>
          <p:nvPr/>
        </p:nvCxnSpPr>
        <p:spPr bwMode="auto">
          <a:xfrm>
            <a:off x="8333388" y="3106737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1" name="Shape 566"/>
          <p:cNvCxnSpPr>
            <a:cxnSpLocks noChangeShapeType="1"/>
          </p:cNvCxnSpPr>
          <p:nvPr/>
        </p:nvCxnSpPr>
        <p:spPr bwMode="auto">
          <a:xfrm rot="10800000" flipH="1">
            <a:off x="8333388" y="217646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2" name="Shape 567"/>
          <p:cNvCxnSpPr>
            <a:cxnSpLocks noChangeShapeType="1"/>
          </p:cNvCxnSpPr>
          <p:nvPr/>
        </p:nvCxnSpPr>
        <p:spPr bwMode="auto">
          <a:xfrm rot="10800000" flipH="1">
            <a:off x="8333388" y="2797175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3" name="Shape 568"/>
          <p:cNvCxnSpPr>
            <a:cxnSpLocks noChangeShapeType="1"/>
          </p:cNvCxnSpPr>
          <p:nvPr/>
        </p:nvCxnSpPr>
        <p:spPr bwMode="auto">
          <a:xfrm rot="10800000" flipH="1">
            <a:off x="8333388" y="3106737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4" name="Shape 569"/>
          <p:cNvCxnSpPr>
            <a:cxnSpLocks noChangeShapeType="1"/>
          </p:cNvCxnSpPr>
          <p:nvPr/>
        </p:nvCxnSpPr>
        <p:spPr bwMode="auto">
          <a:xfrm>
            <a:off x="8333388" y="3416300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5" name="Shape 570"/>
          <p:cNvCxnSpPr>
            <a:cxnSpLocks noChangeShapeType="1"/>
          </p:cNvCxnSpPr>
          <p:nvPr/>
        </p:nvCxnSpPr>
        <p:spPr bwMode="auto">
          <a:xfrm>
            <a:off x="8333388" y="3416300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6" name="Shape 571"/>
          <p:cNvCxnSpPr>
            <a:cxnSpLocks noChangeShapeType="1"/>
          </p:cNvCxnSpPr>
          <p:nvPr/>
        </p:nvCxnSpPr>
        <p:spPr bwMode="auto">
          <a:xfrm>
            <a:off x="8333388" y="3416300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7" name="Shape 572"/>
          <p:cNvCxnSpPr>
            <a:cxnSpLocks noChangeShapeType="1"/>
          </p:cNvCxnSpPr>
          <p:nvPr/>
        </p:nvCxnSpPr>
        <p:spPr bwMode="auto">
          <a:xfrm>
            <a:off x="8333388" y="341630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" name="Shape 573"/>
          <p:cNvCxnSpPr>
            <a:cxnSpLocks noChangeShapeType="1"/>
          </p:cNvCxnSpPr>
          <p:nvPr/>
        </p:nvCxnSpPr>
        <p:spPr bwMode="auto">
          <a:xfrm>
            <a:off x="8333388" y="3416300"/>
            <a:ext cx="904875" cy="1241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9" name="Shape 574"/>
          <p:cNvCxnSpPr>
            <a:cxnSpLocks noChangeShapeType="1"/>
          </p:cNvCxnSpPr>
          <p:nvPr/>
        </p:nvCxnSpPr>
        <p:spPr bwMode="auto">
          <a:xfrm rot="10800000" flipH="1">
            <a:off x="8333388" y="2487612"/>
            <a:ext cx="904875" cy="9286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0" name="Shape 575"/>
          <p:cNvCxnSpPr>
            <a:cxnSpLocks noChangeShapeType="1"/>
          </p:cNvCxnSpPr>
          <p:nvPr/>
        </p:nvCxnSpPr>
        <p:spPr bwMode="auto">
          <a:xfrm rot="10800000" flipH="1">
            <a:off x="8333388" y="217646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1" name="Shape 576"/>
          <p:cNvCxnSpPr>
            <a:cxnSpLocks noChangeShapeType="1"/>
          </p:cNvCxnSpPr>
          <p:nvPr/>
        </p:nvCxnSpPr>
        <p:spPr bwMode="auto">
          <a:xfrm rot="10800000" flipH="1">
            <a:off x="8333388" y="3106737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2" name="Shape 577"/>
          <p:cNvCxnSpPr>
            <a:cxnSpLocks noChangeShapeType="1"/>
          </p:cNvCxnSpPr>
          <p:nvPr/>
        </p:nvCxnSpPr>
        <p:spPr bwMode="auto">
          <a:xfrm rot="10800000" flipH="1">
            <a:off x="8333388" y="3416300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3" name="Shape 578"/>
          <p:cNvCxnSpPr>
            <a:cxnSpLocks noChangeShapeType="1"/>
          </p:cNvCxnSpPr>
          <p:nvPr/>
        </p:nvCxnSpPr>
        <p:spPr bwMode="auto">
          <a:xfrm>
            <a:off x="8333388" y="3727450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4" name="Shape 579"/>
          <p:cNvCxnSpPr>
            <a:cxnSpLocks noChangeShapeType="1"/>
          </p:cNvCxnSpPr>
          <p:nvPr/>
        </p:nvCxnSpPr>
        <p:spPr bwMode="auto">
          <a:xfrm>
            <a:off x="8333388" y="37274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5" name="Shape 580"/>
          <p:cNvCxnSpPr>
            <a:cxnSpLocks noChangeShapeType="1"/>
          </p:cNvCxnSpPr>
          <p:nvPr/>
        </p:nvCxnSpPr>
        <p:spPr bwMode="auto">
          <a:xfrm>
            <a:off x="8333388" y="37274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6" name="Shape 581"/>
          <p:cNvCxnSpPr>
            <a:cxnSpLocks noChangeShapeType="1"/>
          </p:cNvCxnSpPr>
          <p:nvPr/>
        </p:nvCxnSpPr>
        <p:spPr bwMode="auto">
          <a:xfrm>
            <a:off x="8333388" y="372745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7" name="Shape 582"/>
          <p:cNvCxnSpPr>
            <a:cxnSpLocks noChangeShapeType="1"/>
          </p:cNvCxnSpPr>
          <p:nvPr/>
        </p:nvCxnSpPr>
        <p:spPr bwMode="auto">
          <a:xfrm rot="10800000" flipH="1">
            <a:off x="8333388" y="2797175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" name="Shape 583"/>
          <p:cNvCxnSpPr>
            <a:cxnSpLocks noChangeShapeType="1"/>
          </p:cNvCxnSpPr>
          <p:nvPr/>
        </p:nvCxnSpPr>
        <p:spPr bwMode="auto">
          <a:xfrm rot="10800000" flipH="1">
            <a:off x="8333388" y="248761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9" name="Shape 584"/>
          <p:cNvCxnSpPr>
            <a:cxnSpLocks noChangeShapeType="1"/>
          </p:cNvCxnSpPr>
          <p:nvPr/>
        </p:nvCxnSpPr>
        <p:spPr bwMode="auto">
          <a:xfrm rot="10800000" flipH="1">
            <a:off x="8333388" y="2176462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0" name="Shape 585"/>
          <p:cNvCxnSpPr>
            <a:cxnSpLocks noChangeShapeType="1"/>
          </p:cNvCxnSpPr>
          <p:nvPr/>
        </p:nvCxnSpPr>
        <p:spPr bwMode="auto">
          <a:xfrm rot="10800000" flipH="1">
            <a:off x="8333388" y="3416300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1" name="Shape 586"/>
          <p:cNvCxnSpPr>
            <a:cxnSpLocks noChangeShapeType="1"/>
          </p:cNvCxnSpPr>
          <p:nvPr/>
        </p:nvCxnSpPr>
        <p:spPr bwMode="auto">
          <a:xfrm rot="10800000" flipH="1">
            <a:off x="8333388" y="37274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2" name="Shape 587"/>
          <p:cNvCxnSpPr>
            <a:cxnSpLocks noChangeShapeType="1"/>
          </p:cNvCxnSpPr>
          <p:nvPr/>
        </p:nvCxnSpPr>
        <p:spPr bwMode="auto">
          <a:xfrm>
            <a:off x="8333388" y="4037012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3" name="Shape 588"/>
          <p:cNvCxnSpPr>
            <a:cxnSpLocks noChangeShapeType="1"/>
          </p:cNvCxnSpPr>
          <p:nvPr/>
        </p:nvCxnSpPr>
        <p:spPr bwMode="auto">
          <a:xfrm>
            <a:off x="8333388" y="40370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4" name="Shape 589"/>
          <p:cNvCxnSpPr>
            <a:cxnSpLocks noChangeShapeType="1"/>
          </p:cNvCxnSpPr>
          <p:nvPr/>
        </p:nvCxnSpPr>
        <p:spPr bwMode="auto">
          <a:xfrm>
            <a:off x="8333388" y="40370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5" name="Shape 590"/>
          <p:cNvCxnSpPr>
            <a:cxnSpLocks noChangeShapeType="1"/>
          </p:cNvCxnSpPr>
          <p:nvPr/>
        </p:nvCxnSpPr>
        <p:spPr bwMode="auto">
          <a:xfrm rot="10800000" flipH="1">
            <a:off x="8333388" y="3106737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6" name="Shape 591"/>
          <p:cNvCxnSpPr>
            <a:cxnSpLocks noChangeShapeType="1"/>
          </p:cNvCxnSpPr>
          <p:nvPr/>
        </p:nvCxnSpPr>
        <p:spPr bwMode="auto">
          <a:xfrm rot="10800000" flipH="1">
            <a:off x="8333388" y="2797175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7" name="Shape 592"/>
          <p:cNvCxnSpPr>
            <a:cxnSpLocks noChangeShapeType="1"/>
          </p:cNvCxnSpPr>
          <p:nvPr/>
        </p:nvCxnSpPr>
        <p:spPr bwMode="auto">
          <a:xfrm rot="10800000" flipH="1">
            <a:off x="8333388" y="2487612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8" name="Shape 593"/>
          <p:cNvCxnSpPr>
            <a:cxnSpLocks noChangeShapeType="1"/>
          </p:cNvCxnSpPr>
          <p:nvPr/>
        </p:nvCxnSpPr>
        <p:spPr bwMode="auto">
          <a:xfrm rot="10800000" flipH="1">
            <a:off x="8333388" y="2176462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" name="Shape 594"/>
          <p:cNvCxnSpPr>
            <a:cxnSpLocks noChangeShapeType="1"/>
          </p:cNvCxnSpPr>
          <p:nvPr/>
        </p:nvCxnSpPr>
        <p:spPr bwMode="auto">
          <a:xfrm rot="10800000" flipH="1">
            <a:off x="8333388" y="37274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0" name="Shape 595"/>
          <p:cNvCxnSpPr>
            <a:cxnSpLocks noChangeShapeType="1"/>
          </p:cNvCxnSpPr>
          <p:nvPr/>
        </p:nvCxnSpPr>
        <p:spPr bwMode="auto">
          <a:xfrm rot="10800000" flipH="1">
            <a:off x="8333388" y="40370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1" name="Shape 596"/>
          <p:cNvCxnSpPr>
            <a:cxnSpLocks noChangeShapeType="1"/>
          </p:cNvCxnSpPr>
          <p:nvPr/>
        </p:nvCxnSpPr>
        <p:spPr bwMode="auto">
          <a:xfrm>
            <a:off x="8333388" y="4346575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2" name="Shape 597"/>
          <p:cNvCxnSpPr>
            <a:cxnSpLocks noChangeShapeType="1"/>
          </p:cNvCxnSpPr>
          <p:nvPr/>
        </p:nvCxnSpPr>
        <p:spPr bwMode="auto">
          <a:xfrm>
            <a:off x="8333388" y="43465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3" name="Shape 598"/>
          <p:cNvCxnSpPr>
            <a:cxnSpLocks noChangeShapeType="1"/>
          </p:cNvCxnSpPr>
          <p:nvPr/>
        </p:nvCxnSpPr>
        <p:spPr bwMode="auto">
          <a:xfrm rot="10800000" flipH="1">
            <a:off x="8333388" y="341630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4" name="Shape 599"/>
          <p:cNvCxnSpPr>
            <a:cxnSpLocks noChangeShapeType="1"/>
          </p:cNvCxnSpPr>
          <p:nvPr/>
        </p:nvCxnSpPr>
        <p:spPr bwMode="auto">
          <a:xfrm rot="10800000" flipH="1">
            <a:off x="8333388" y="310673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5" name="Shape 600"/>
          <p:cNvCxnSpPr>
            <a:cxnSpLocks noChangeShapeType="1"/>
          </p:cNvCxnSpPr>
          <p:nvPr/>
        </p:nvCxnSpPr>
        <p:spPr bwMode="auto">
          <a:xfrm rot="10800000" flipH="1">
            <a:off x="8333388" y="2797175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6" name="Shape 601"/>
          <p:cNvCxnSpPr>
            <a:cxnSpLocks noChangeShapeType="1"/>
          </p:cNvCxnSpPr>
          <p:nvPr/>
        </p:nvCxnSpPr>
        <p:spPr bwMode="auto">
          <a:xfrm rot="10800000" flipH="1">
            <a:off x="8333388" y="2487612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7" name="Shape 602"/>
          <p:cNvCxnSpPr>
            <a:cxnSpLocks noChangeShapeType="1"/>
          </p:cNvCxnSpPr>
          <p:nvPr/>
        </p:nvCxnSpPr>
        <p:spPr bwMode="auto">
          <a:xfrm rot="10800000" flipH="1">
            <a:off x="8333388" y="4037012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8" name="Shape 603"/>
          <p:cNvCxnSpPr>
            <a:cxnSpLocks noChangeShapeType="1"/>
          </p:cNvCxnSpPr>
          <p:nvPr/>
        </p:nvCxnSpPr>
        <p:spPr bwMode="auto">
          <a:xfrm rot="10800000" flipH="1">
            <a:off x="8333388" y="4346575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" name="Shape 604"/>
          <p:cNvCxnSpPr>
            <a:cxnSpLocks noChangeShapeType="1"/>
          </p:cNvCxnSpPr>
          <p:nvPr/>
        </p:nvCxnSpPr>
        <p:spPr bwMode="auto">
          <a:xfrm>
            <a:off x="8333388" y="4657725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0" name="Shape 605"/>
          <p:cNvCxnSpPr>
            <a:cxnSpLocks noChangeShapeType="1"/>
          </p:cNvCxnSpPr>
          <p:nvPr/>
        </p:nvCxnSpPr>
        <p:spPr bwMode="auto">
          <a:xfrm rot="10800000" flipH="1">
            <a:off x="8333388" y="372745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1" name="Shape 606"/>
          <p:cNvCxnSpPr>
            <a:cxnSpLocks noChangeShapeType="1"/>
          </p:cNvCxnSpPr>
          <p:nvPr/>
        </p:nvCxnSpPr>
        <p:spPr bwMode="auto">
          <a:xfrm rot="10800000" flipH="1">
            <a:off x="8333388" y="3416300"/>
            <a:ext cx="904875" cy="1241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2" name="Shape 607"/>
          <p:cNvCxnSpPr>
            <a:cxnSpLocks noChangeShapeType="1"/>
          </p:cNvCxnSpPr>
          <p:nvPr/>
        </p:nvCxnSpPr>
        <p:spPr bwMode="auto">
          <a:xfrm rot="10800000" flipH="1">
            <a:off x="8333388" y="3106737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3" name="Shape 608"/>
          <p:cNvCxnSpPr>
            <a:cxnSpLocks noChangeShapeType="1"/>
          </p:cNvCxnSpPr>
          <p:nvPr/>
        </p:nvCxnSpPr>
        <p:spPr bwMode="auto">
          <a:xfrm rot="10800000" flipH="1">
            <a:off x="8333388" y="2797175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4" name="Shape 609"/>
          <p:cNvCxnSpPr>
            <a:cxnSpLocks noChangeShapeType="1"/>
            <a:stCxn id="307" idx="2"/>
          </p:cNvCxnSpPr>
          <p:nvPr/>
        </p:nvCxnSpPr>
        <p:spPr bwMode="auto">
          <a:xfrm flipH="1">
            <a:off x="8333388" y="2178050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5" name="Shape 611"/>
          <p:cNvCxnSpPr>
            <a:cxnSpLocks noChangeShapeType="1"/>
            <a:stCxn id="307" idx="2"/>
          </p:cNvCxnSpPr>
          <p:nvPr/>
        </p:nvCxnSpPr>
        <p:spPr bwMode="auto">
          <a:xfrm flipH="1">
            <a:off x="8333388" y="2178050"/>
            <a:ext cx="904875" cy="24780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6" name="Shape 613"/>
          <p:cNvCxnSpPr>
            <a:cxnSpLocks noChangeShapeType="1"/>
            <a:stCxn id="308" idx="2"/>
          </p:cNvCxnSpPr>
          <p:nvPr/>
        </p:nvCxnSpPr>
        <p:spPr bwMode="auto">
          <a:xfrm flipH="1">
            <a:off x="8333388" y="2487612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7" name="Shape 614"/>
          <p:cNvSpPr>
            <a:spLocks noChangeArrowheads="1"/>
          </p:cNvSpPr>
          <p:nvPr/>
        </p:nvSpPr>
        <p:spPr bwMode="auto">
          <a:xfrm>
            <a:off x="9238263" y="2068512"/>
            <a:ext cx="219075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98" name="Shape 615"/>
          <p:cNvSpPr>
            <a:spLocks noChangeArrowheads="1"/>
          </p:cNvSpPr>
          <p:nvPr/>
        </p:nvSpPr>
        <p:spPr bwMode="auto">
          <a:xfrm>
            <a:off x="9238263" y="2378075"/>
            <a:ext cx="219075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99" name="Shape 616"/>
          <p:cNvSpPr>
            <a:spLocks noChangeArrowheads="1"/>
          </p:cNvSpPr>
          <p:nvPr/>
        </p:nvSpPr>
        <p:spPr bwMode="auto">
          <a:xfrm>
            <a:off x="9238263" y="2687637"/>
            <a:ext cx="219075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00" name="Shape 617"/>
          <p:cNvSpPr>
            <a:spLocks noChangeArrowheads="1"/>
          </p:cNvSpPr>
          <p:nvPr/>
        </p:nvSpPr>
        <p:spPr bwMode="auto">
          <a:xfrm>
            <a:off x="9238263" y="2998787"/>
            <a:ext cx="219075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01" name="Shape 618"/>
          <p:cNvSpPr>
            <a:spLocks noChangeArrowheads="1"/>
          </p:cNvSpPr>
          <p:nvPr/>
        </p:nvSpPr>
        <p:spPr bwMode="auto">
          <a:xfrm>
            <a:off x="9238263" y="3308350"/>
            <a:ext cx="219075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02" name="Shape 619"/>
          <p:cNvSpPr>
            <a:spLocks noChangeArrowheads="1"/>
          </p:cNvSpPr>
          <p:nvPr/>
        </p:nvSpPr>
        <p:spPr bwMode="auto">
          <a:xfrm>
            <a:off x="9238263" y="4238625"/>
            <a:ext cx="219075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03" name="Shape 620"/>
          <p:cNvSpPr>
            <a:spLocks noChangeArrowheads="1"/>
          </p:cNvSpPr>
          <p:nvPr/>
        </p:nvSpPr>
        <p:spPr bwMode="auto">
          <a:xfrm>
            <a:off x="9238263" y="4548187"/>
            <a:ext cx="219075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04" name="Shape 621"/>
          <p:cNvSpPr>
            <a:spLocks noChangeArrowheads="1"/>
          </p:cNvSpPr>
          <p:nvPr/>
        </p:nvSpPr>
        <p:spPr bwMode="auto">
          <a:xfrm>
            <a:off x="9238263" y="3617912"/>
            <a:ext cx="219075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05" name="Shape 622"/>
          <p:cNvSpPr>
            <a:spLocks noChangeArrowheads="1"/>
          </p:cNvSpPr>
          <p:nvPr/>
        </p:nvSpPr>
        <p:spPr bwMode="auto">
          <a:xfrm>
            <a:off x="9238263" y="3927475"/>
            <a:ext cx="219075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06" name="Shape 623"/>
          <p:cNvSpPr>
            <a:spLocks noChangeArrowheads="1"/>
          </p:cNvSpPr>
          <p:nvPr/>
        </p:nvSpPr>
        <p:spPr bwMode="auto">
          <a:xfrm flipH="1">
            <a:off x="10362213" y="2998787"/>
            <a:ext cx="217487" cy="217488"/>
          </a:xfrm>
          <a:prstGeom prst="ellipse">
            <a:avLst/>
          </a:prstGeom>
          <a:solidFill>
            <a:schemeClr val="accent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07" name="Shape 624"/>
          <p:cNvSpPr>
            <a:spLocks noChangeArrowheads="1"/>
          </p:cNvSpPr>
          <p:nvPr/>
        </p:nvSpPr>
        <p:spPr bwMode="auto">
          <a:xfrm flipH="1">
            <a:off x="10362213" y="3308350"/>
            <a:ext cx="217487" cy="217487"/>
          </a:xfrm>
          <a:prstGeom prst="ellipse">
            <a:avLst/>
          </a:prstGeom>
          <a:solidFill>
            <a:schemeClr val="accent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cxnSp>
        <p:nvCxnSpPr>
          <p:cNvPr id="408" name="Shape 625"/>
          <p:cNvCxnSpPr>
            <a:cxnSpLocks noChangeShapeType="1"/>
          </p:cNvCxnSpPr>
          <p:nvPr/>
        </p:nvCxnSpPr>
        <p:spPr bwMode="auto">
          <a:xfrm rot="10800000">
            <a:off x="9457338" y="24876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" name="Shape 626"/>
          <p:cNvCxnSpPr>
            <a:cxnSpLocks noChangeShapeType="1"/>
          </p:cNvCxnSpPr>
          <p:nvPr/>
        </p:nvCxnSpPr>
        <p:spPr bwMode="auto">
          <a:xfrm rot="10800000">
            <a:off x="9457338" y="27971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" name="Shape 627"/>
          <p:cNvCxnSpPr>
            <a:cxnSpLocks noChangeShapeType="1"/>
          </p:cNvCxnSpPr>
          <p:nvPr/>
        </p:nvCxnSpPr>
        <p:spPr bwMode="auto">
          <a:xfrm rot="10800000">
            <a:off x="9457338" y="3106737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" name="Shape 628"/>
          <p:cNvCxnSpPr>
            <a:cxnSpLocks noChangeShapeType="1"/>
          </p:cNvCxnSpPr>
          <p:nvPr/>
        </p:nvCxnSpPr>
        <p:spPr bwMode="auto">
          <a:xfrm flipH="1">
            <a:off x="9457338" y="3106737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2" name="Shape 629"/>
          <p:cNvCxnSpPr>
            <a:cxnSpLocks noChangeShapeType="1"/>
          </p:cNvCxnSpPr>
          <p:nvPr/>
        </p:nvCxnSpPr>
        <p:spPr bwMode="auto">
          <a:xfrm flipH="1">
            <a:off x="9457338" y="3106737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3" name="Shape 630"/>
          <p:cNvCxnSpPr>
            <a:cxnSpLocks noChangeShapeType="1"/>
          </p:cNvCxnSpPr>
          <p:nvPr/>
        </p:nvCxnSpPr>
        <p:spPr bwMode="auto">
          <a:xfrm flipH="1">
            <a:off x="9457338" y="3106737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4" name="Shape 631"/>
          <p:cNvCxnSpPr>
            <a:cxnSpLocks noChangeShapeType="1"/>
          </p:cNvCxnSpPr>
          <p:nvPr/>
        </p:nvCxnSpPr>
        <p:spPr bwMode="auto">
          <a:xfrm flipH="1">
            <a:off x="9457338" y="310673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5" name="Shape 632"/>
          <p:cNvCxnSpPr>
            <a:cxnSpLocks noChangeShapeType="1"/>
          </p:cNvCxnSpPr>
          <p:nvPr/>
        </p:nvCxnSpPr>
        <p:spPr bwMode="auto">
          <a:xfrm flipH="1">
            <a:off x="9457338" y="3106737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6" name="Shape 633"/>
          <p:cNvCxnSpPr>
            <a:cxnSpLocks noChangeShapeType="1"/>
          </p:cNvCxnSpPr>
          <p:nvPr/>
        </p:nvCxnSpPr>
        <p:spPr bwMode="auto">
          <a:xfrm rot="10800000">
            <a:off x="9457338" y="217646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7" name="Shape 634"/>
          <p:cNvCxnSpPr>
            <a:cxnSpLocks noChangeShapeType="1"/>
          </p:cNvCxnSpPr>
          <p:nvPr/>
        </p:nvCxnSpPr>
        <p:spPr bwMode="auto">
          <a:xfrm rot="10800000">
            <a:off x="9457338" y="2797175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8" name="Shape 635"/>
          <p:cNvCxnSpPr>
            <a:cxnSpLocks noChangeShapeType="1"/>
          </p:cNvCxnSpPr>
          <p:nvPr/>
        </p:nvCxnSpPr>
        <p:spPr bwMode="auto">
          <a:xfrm rot="10800000">
            <a:off x="9457338" y="3106737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9" name="Shape 636"/>
          <p:cNvCxnSpPr>
            <a:cxnSpLocks noChangeShapeType="1"/>
          </p:cNvCxnSpPr>
          <p:nvPr/>
        </p:nvCxnSpPr>
        <p:spPr bwMode="auto">
          <a:xfrm rot="10800000">
            <a:off x="9457338" y="3417887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" name="Shape 637"/>
          <p:cNvCxnSpPr>
            <a:cxnSpLocks noChangeShapeType="1"/>
          </p:cNvCxnSpPr>
          <p:nvPr/>
        </p:nvCxnSpPr>
        <p:spPr bwMode="auto">
          <a:xfrm flipH="1">
            <a:off x="9457338" y="3417887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1" name="Shape 638"/>
          <p:cNvCxnSpPr>
            <a:cxnSpLocks noChangeShapeType="1"/>
          </p:cNvCxnSpPr>
          <p:nvPr/>
        </p:nvCxnSpPr>
        <p:spPr bwMode="auto">
          <a:xfrm flipH="1">
            <a:off x="9457338" y="3417887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2" name="Shape 639"/>
          <p:cNvCxnSpPr>
            <a:cxnSpLocks noChangeShapeType="1"/>
          </p:cNvCxnSpPr>
          <p:nvPr/>
        </p:nvCxnSpPr>
        <p:spPr bwMode="auto">
          <a:xfrm flipH="1">
            <a:off x="9457338" y="3417887"/>
            <a:ext cx="904875" cy="9286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3" name="Shape 640"/>
          <p:cNvCxnSpPr>
            <a:cxnSpLocks noChangeShapeType="1"/>
          </p:cNvCxnSpPr>
          <p:nvPr/>
        </p:nvCxnSpPr>
        <p:spPr bwMode="auto">
          <a:xfrm flipH="1">
            <a:off x="9457338" y="341788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4" name="Shape 641"/>
          <p:cNvCxnSpPr>
            <a:cxnSpLocks noChangeShapeType="1"/>
          </p:cNvCxnSpPr>
          <p:nvPr/>
        </p:nvCxnSpPr>
        <p:spPr bwMode="auto">
          <a:xfrm rot="10800000">
            <a:off x="9457338" y="248761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5" name="Shape 642"/>
          <p:cNvCxnSpPr>
            <a:cxnSpLocks noChangeShapeType="1"/>
          </p:cNvCxnSpPr>
          <p:nvPr/>
        </p:nvCxnSpPr>
        <p:spPr bwMode="auto">
          <a:xfrm rot="10800000">
            <a:off x="9457338" y="2176462"/>
            <a:ext cx="904875" cy="1241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6" name="Shape 644"/>
          <p:cNvCxnSpPr>
            <a:cxnSpLocks noChangeShapeType="1"/>
          </p:cNvCxnSpPr>
          <p:nvPr/>
        </p:nvCxnSpPr>
        <p:spPr bwMode="auto">
          <a:xfrm>
            <a:off x="7318975" y="3794125"/>
            <a:ext cx="804863" cy="8048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0" name="Flecha derecha 429"/>
          <p:cNvSpPr/>
          <p:nvPr/>
        </p:nvSpPr>
        <p:spPr>
          <a:xfrm>
            <a:off x="5536971" y="2231232"/>
            <a:ext cx="5214567" cy="71513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 err="1"/>
              <a:t>Feed</a:t>
            </a:r>
            <a:r>
              <a:rPr lang="ca-ES" dirty="0"/>
              <a:t> </a:t>
            </a:r>
            <a:r>
              <a:rPr lang="ca-ES" dirty="0" err="1"/>
              <a:t>Forward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1" name="Rectángulo 430"/>
              <p:cNvSpPr/>
              <p:nvPr/>
            </p:nvSpPr>
            <p:spPr>
              <a:xfrm>
                <a:off x="4279279" y="2402139"/>
                <a:ext cx="1045096" cy="37331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Input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ca-E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1" name="Rectángulo 4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279" y="2402139"/>
                <a:ext cx="1045096" cy="373317"/>
              </a:xfrm>
              <a:prstGeom prst="rect">
                <a:avLst/>
              </a:prstGeom>
              <a:blipFill>
                <a:blip r:embed="rId2"/>
                <a:stretch>
                  <a:fillRect l="-2339" t="-6557" b="-377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2" name="Rectángulo 431"/>
              <p:cNvSpPr/>
              <p:nvPr/>
            </p:nvSpPr>
            <p:spPr>
              <a:xfrm>
                <a:off x="10751540" y="3863200"/>
                <a:ext cx="1331604" cy="37331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a-E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r>
                        <a:rPr lang="ca-E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ca-E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ca-E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ca-E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ca-E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ca-E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2" name="Rectángulo 4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1540" y="3863200"/>
                <a:ext cx="1331604" cy="373317"/>
              </a:xfrm>
              <a:prstGeom prst="rect">
                <a:avLst/>
              </a:prstGeom>
              <a:blipFill>
                <a:blip r:embed="rId3"/>
                <a:stretch>
                  <a:fillRect t="-3279" b="-262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3" name="Rectángulo 432"/>
              <p:cNvSpPr/>
              <p:nvPr/>
            </p:nvSpPr>
            <p:spPr>
              <a:xfrm>
                <a:off x="10793741" y="2323164"/>
                <a:ext cx="1331604" cy="37331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ca-E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3" name="Rectángulo 4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3741" y="2323164"/>
                <a:ext cx="1331604" cy="373317"/>
              </a:xfrm>
              <a:prstGeom prst="rect">
                <a:avLst/>
              </a:prstGeom>
              <a:blipFill>
                <a:blip r:embed="rId4"/>
                <a:stretch>
                  <a:fillRect t="-3279" b="-196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4" name="Flecha derecha 433"/>
          <p:cNvSpPr/>
          <p:nvPr/>
        </p:nvSpPr>
        <p:spPr>
          <a:xfrm flipH="1">
            <a:off x="5536970" y="3692078"/>
            <a:ext cx="5214567" cy="71513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 err="1"/>
              <a:t>Backpropagation</a:t>
            </a:r>
            <a:endParaRPr lang="en-GB" dirty="0"/>
          </a:p>
        </p:txBody>
      </p:sp>
      <p:sp>
        <p:nvSpPr>
          <p:cNvPr id="435" name="Flecha derecha 434"/>
          <p:cNvSpPr/>
          <p:nvPr/>
        </p:nvSpPr>
        <p:spPr>
          <a:xfrm rot="5400000">
            <a:off x="10867776" y="3219098"/>
            <a:ext cx="1092403" cy="19580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/>
              <p:cNvSpPr txBox="1"/>
              <p:nvPr/>
            </p:nvSpPr>
            <p:spPr>
              <a:xfrm>
                <a:off x="4411563" y="3851552"/>
                <a:ext cx="91281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𝛻</m:t>
                          </m:r>
                        </m:e>
                        <m:sub>
                          <m:r>
                            <a:rPr lang="ca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sub>
                      </m:sSub>
                      <m:r>
                        <a:rPr lang="ca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</m:oMath>
                  </m:oMathPara>
                </a14:m>
                <a:endParaRPr lang="en-GB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563" y="3851552"/>
                <a:ext cx="912811" cy="369332"/>
              </a:xfrm>
              <a:prstGeom prst="rect">
                <a:avLst/>
              </a:prstGeom>
              <a:blipFill>
                <a:blip r:embed="rId5"/>
                <a:stretch>
                  <a:fillRect b="-2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6" name="CuadroTexto 435"/>
              <p:cNvSpPr txBox="1"/>
              <p:nvPr/>
            </p:nvSpPr>
            <p:spPr>
              <a:xfrm>
                <a:off x="6088663" y="5543854"/>
                <a:ext cx="912811" cy="3737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𝛻</m:t>
                          </m:r>
                        </m:e>
                        <m:sub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p>
                          </m:sSup>
                        </m:sub>
                      </m:sSub>
                      <m:r>
                        <a:rPr lang="ca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</m:oMath>
                  </m:oMathPara>
                </a14:m>
                <a:endParaRPr lang="en-GB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36" name="CuadroTexto 4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8663" y="5543854"/>
                <a:ext cx="912811" cy="373757"/>
              </a:xfrm>
              <a:prstGeom prst="rect">
                <a:avLst/>
              </a:prstGeom>
              <a:blipFill>
                <a:blip r:embed="rId6"/>
                <a:stretch>
                  <a:fillRect l="-2667" r="-3333" b="-225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7" name="CuadroTexto 436"/>
              <p:cNvSpPr txBox="1"/>
              <p:nvPr/>
            </p:nvSpPr>
            <p:spPr>
              <a:xfrm>
                <a:off x="6082846" y="901149"/>
                <a:ext cx="91281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ca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𝑊</m:t>
                          </m:r>
                        </m:e>
                        <m:sup>
                          <m:r>
                            <a:rPr lang="ca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GB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37" name="CuadroTexto 4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846" y="901149"/>
                <a:ext cx="912811" cy="369332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8" name="CuadroTexto 437"/>
              <p:cNvSpPr txBox="1"/>
              <p:nvPr/>
            </p:nvSpPr>
            <p:spPr>
              <a:xfrm>
                <a:off x="7365069" y="5551041"/>
                <a:ext cx="712673" cy="3729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𝛻</m:t>
                          </m:r>
                        </m:e>
                        <m:sub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sup>
                          </m:sSup>
                        </m:sub>
                      </m:sSub>
                      <m:r>
                        <a:rPr lang="ca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</m:oMath>
                  </m:oMathPara>
                </a14:m>
                <a:endParaRPr lang="en-GB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38" name="CuadroTexto 4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5069" y="5551041"/>
                <a:ext cx="712673" cy="372923"/>
              </a:xfrm>
              <a:prstGeom prst="rect">
                <a:avLst/>
              </a:prstGeom>
              <a:blipFill>
                <a:blip r:embed="rId8"/>
                <a:stretch>
                  <a:fillRect l="-14530" r="-20513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9" name="CuadroTexto 438"/>
              <p:cNvSpPr txBox="1"/>
              <p:nvPr/>
            </p:nvSpPr>
            <p:spPr>
              <a:xfrm>
                <a:off x="8417484" y="5551041"/>
                <a:ext cx="736681" cy="3737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𝛻</m:t>
                          </m:r>
                        </m:e>
                        <m:sub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sub>
                      </m:sSub>
                      <m:r>
                        <a:rPr lang="ca-E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</m:oMath>
                  </m:oMathPara>
                </a14:m>
                <a:endParaRPr lang="en-GB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39" name="CuadroTexto 4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7484" y="5551041"/>
                <a:ext cx="736681" cy="373757"/>
              </a:xfrm>
              <a:prstGeom prst="rect">
                <a:avLst/>
              </a:prstGeom>
              <a:blipFill>
                <a:blip r:embed="rId9"/>
                <a:stretch>
                  <a:fillRect l="-14876" r="-16529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" name="CuadroTexto 439"/>
              <p:cNvSpPr txBox="1"/>
              <p:nvPr/>
            </p:nvSpPr>
            <p:spPr>
              <a:xfrm>
                <a:off x="9541434" y="5554010"/>
                <a:ext cx="736681" cy="3737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𝛻</m:t>
                          </m:r>
                        </m:e>
                        <m:sub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3</m:t>
                              </m:r>
                            </m:sup>
                          </m:sSup>
                        </m:sub>
                      </m:sSub>
                      <m:r>
                        <a:rPr lang="ca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</m:oMath>
                  </m:oMathPara>
                </a14:m>
                <a:endParaRPr lang="en-GB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40" name="CuadroTexto 4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1434" y="5554010"/>
                <a:ext cx="736681" cy="373757"/>
              </a:xfrm>
              <a:prstGeom prst="rect">
                <a:avLst/>
              </a:prstGeom>
              <a:blipFill>
                <a:blip r:embed="rId10"/>
                <a:stretch>
                  <a:fillRect l="-14050" r="-16529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2053559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Rectángulo 428"/>
          <p:cNvSpPr/>
          <p:nvPr/>
        </p:nvSpPr>
        <p:spPr>
          <a:xfrm>
            <a:off x="6088663" y="814389"/>
            <a:ext cx="912811" cy="51647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Epochs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Batches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and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Steps</a:t>
            </a:r>
            <a:endParaRPr lang="en-U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Activation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functions</a:t>
            </a:r>
            <a:endParaRPr lang="ca-ES" b="0" dirty="0">
              <a:solidFill>
                <a:schemeClr val="tx1"/>
              </a:solidFill>
              <a:cs typeface="Arial"/>
            </a:endParaRPr>
          </a:p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learning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rate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Other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optimization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methods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</a:rPr>
              <a:t>Regularization</a:t>
            </a:r>
            <a:endParaRPr lang="ca-ES" dirty="0">
              <a:solidFill>
                <a:schemeClr val="tx1"/>
              </a:solidFill>
            </a:endParaRPr>
          </a:p>
          <a:p>
            <a:r>
              <a:rPr lang="ca-ES" dirty="0" err="1">
                <a:solidFill>
                  <a:schemeClr val="tx1"/>
                </a:solidFill>
              </a:rPr>
              <a:t>Normalizing</a:t>
            </a:r>
            <a:r>
              <a:rPr lang="ca-ES" dirty="0">
                <a:solidFill>
                  <a:schemeClr val="tx1"/>
                </a:solidFill>
              </a:rPr>
              <a:t> inputs</a:t>
            </a:r>
          </a:p>
          <a:p>
            <a:r>
              <a:rPr lang="ca-ES" dirty="0" err="1"/>
              <a:t>Vanishing</a:t>
            </a:r>
            <a:r>
              <a:rPr lang="ca-ES" dirty="0"/>
              <a:t>/</a:t>
            </a:r>
            <a:r>
              <a:rPr lang="ca-ES" dirty="0" err="1"/>
              <a:t>Exploding</a:t>
            </a:r>
            <a:r>
              <a:rPr lang="ca-ES" dirty="0"/>
              <a:t> Gradients</a:t>
            </a:r>
          </a:p>
          <a:p>
            <a:r>
              <a:rPr lang="ca-ES" dirty="0" err="1">
                <a:solidFill>
                  <a:schemeClr val="tx1"/>
                </a:solidFill>
              </a:rPr>
              <a:t>Weights</a:t>
            </a:r>
            <a:r>
              <a:rPr lang="ca-ES" dirty="0">
                <a:solidFill>
                  <a:schemeClr val="tx1"/>
                </a:solidFill>
              </a:rPr>
              <a:t> </a:t>
            </a:r>
            <a:r>
              <a:rPr lang="ca-ES" dirty="0" err="1">
                <a:solidFill>
                  <a:schemeClr val="tx1"/>
                </a:solidFill>
              </a:rPr>
              <a:t>initialization</a:t>
            </a:r>
            <a:endParaRPr lang="ca-ES" dirty="0"/>
          </a:p>
          <a:p>
            <a:pPr marL="0" indent="0">
              <a:buNone/>
            </a:pPr>
            <a:endParaRPr lang="ca-E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Feedforward Neural Networks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3" name="Shape 131"/>
          <p:cNvSpPr>
            <a:spLocks noChangeArrowheads="1"/>
          </p:cNvSpPr>
          <p:nvPr/>
        </p:nvSpPr>
        <p:spPr bwMode="auto">
          <a:xfrm>
            <a:off x="5871175" y="2068512"/>
            <a:ext cx="217488" cy="2174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4" name="Shape 132"/>
          <p:cNvSpPr>
            <a:spLocks noChangeArrowheads="1"/>
          </p:cNvSpPr>
          <p:nvPr/>
        </p:nvSpPr>
        <p:spPr bwMode="auto">
          <a:xfrm>
            <a:off x="5871175" y="2378075"/>
            <a:ext cx="217488" cy="2174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5" name="Shape 133"/>
          <p:cNvSpPr>
            <a:spLocks noChangeArrowheads="1"/>
          </p:cNvSpPr>
          <p:nvPr/>
        </p:nvSpPr>
        <p:spPr bwMode="auto">
          <a:xfrm>
            <a:off x="5871175" y="2687637"/>
            <a:ext cx="217488" cy="2190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6" name="Shape 134"/>
          <p:cNvSpPr>
            <a:spLocks noChangeArrowheads="1"/>
          </p:cNvSpPr>
          <p:nvPr/>
        </p:nvSpPr>
        <p:spPr bwMode="auto">
          <a:xfrm>
            <a:off x="5871175" y="2998787"/>
            <a:ext cx="217488" cy="2174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7" name="Shape 135"/>
          <p:cNvSpPr>
            <a:spLocks noChangeArrowheads="1"/>
          </p:cNvSpPr>
          <p:nvPr/>
        </p:nvSpPr>
        <p:spPr bwMode="auto">
          <a:xfrm>
            <a:off x="5871175" y="3308350"/>
            <a:ext cx="217488" cy="2174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8" name="Shape 136"/>
          <p:cNvSpPr>
            <a:spLocks noChangeArrowheads="1"/>
          </p:cNvSpPr>
          <p:nvPr/>
        </p:nvSpPr>
        <p:spPr bwMode="auto">
          <a:xfrm>
            <a:off x="5871175" y="4238625"/>
            <a:ext cx="217488" cy="2174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9" name="Shape 137"/>
          <p:cNvSpPr>
            <a:spLocks noChangeArrowheads="1"/>
          </p:cNvSpPr>
          <p:nvPr/>
        </p:nvSpPr>
        <p:spPr bwMode="auto">
          <a:xfrm>
            <a:off x="5871175" y="4548187"/>
            <a:ext cx="217488" cy="2174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0" name="Shape 138"/>
          <p:cNvSpPr>
            <a:spLocks noChangeArrowheads="1"/>
          </p:cNvSpPr>
          <p:nvPr/>
        </p:nvSpPr>
        <p:spPr bwMode="auto">
          <a:xfrm>
            <a:off x="5871175" y="3617912"/>
            <a:ext cx="217488" cy="2174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1" name="Shape 139"/>
          <p:cNvSpPr>
            <a:spLocks noChangeArrowheads="1"/>
          </p:cNvSpPr>
          <p:nvPr/>
        </p:nvSpPr>
        <p:spPr bwMode="auto">
          <a:xfrm>
            <a:off x="5871175" y="3927475"/>
            <a:ext cx="217488" cy="2190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2" name="Shape 141"/>
          <p:cNvSpPr>
            <a:spLocks noChangeArrowheads="1"/>
          </p:cNvSpPr>
          <p:nvPr/>
        </p:nvSpPr>
        <p:spPr bwMode="auto">
          <a:xfrm>
            <a:off x="6993538" y="2068512"/>
            <a:ext cx="217487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3" name="Shape 142"/>
          <p:cNvSpPr>
            <a:spLocks noChangeArrowheads="1"/>
          </p:cNvSpPr>
          <p:nvPr/>
        </p:nvSpPr>
        <p:spPr bwMode="auto">
          <a:xfrm>
            <a:off x="6993538" y="2378075"/>
            <a:ext cx="217487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4" name="Shape 143"/>
          <p:cNvSpPr>
            <a:spLocks noChangeArrowheads="1"/>
          </p:cNvSpPr>
          <p:nvPr/>
        </p:nvSpPr>
        <p:spPr bwMode="auto">
          <a:xfrm>
            <a:off x="6993538" y="2687637"/>
            <a:ext cx="217487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5" name="Shape 144"/>
          <p:cNvSpPr>
            <a:spLocks noChangeArrowheads="1"/>
          </p:cNvSpPr>
          <p:nvPr/>
        </p:nvSpPr>
        <p:spPr bwMode="auto">
          <a:xfrm>
            <a:off x="6993538" y="2998787"/>
            <a:ext cx="217487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6" name="Shape 145"/>
          <p:cNvSpPr>
            <a:spLocks noChangeArrowheads="1"/>
          </p:cNvSpPr>
          <p:nvPr/>
        </p:nvSpPr>
        <p:spPr bwMode="auto">
          <a:xfrm>
            <a:off x="6993538" y="3308350"/>
            <a:ext cx="217487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7" name="Shape 146"/>
          <p:cNvSpPr>
            <a:spLocks noChangeArrowheads="1"/>
          </p:cNvSpPr>
          <p:nvPr/>
        </p:nvSpPr>
        <p:spPr bwMode="auto">
          <a:xfrm>
            <a:off x="6993538" y="4238625"/>
            <a:ext cx="217487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8" name="Shape 147"/>
          <p:cNvSpPr>
            <a:spLocks noChangeArrowheads="1"/>
          </p:cNvSpPr>
          <p:nvPr/>
        </p:nvSpPr>
        <p:spPr bwMode="auto">
          <a:xfrm>
            <a:off x="6993538" y="4548187"/>
            <a:ext cx="217487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9" name="Shape 148"/>
          <p:cNvSpPr>
            <a:spLocks noChangeArrowheads="1"/>
          </p:cNvSpPr>
          <p:nvPr/>
        </p:nvSpPr>
        <p:spPr bwMode="auto">
          <a:xfrm>
            <a:off x="6993538" y="3617912"/>
            <a:ext cx="217487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50" name="Shape 149"/>
          <p:cNvSpPr>
            <a:spLocks noChangeArrowheads="1"/>
          </p:cNvSpPr>
          <p:nvPr/>
        </p:nvSpPr>
        <p:spPr bwMode="auto">
          <a:xfrm>
            <a:off x="6993538" y="3927475"/>
            <a:ext cx="217487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51" name="Shape 150"/>
          <p:cNvSpPr>
            <a:spLocks noChangeArrowheads="1"/>
          </p:cNvSpPr>
          <p:nvPr/>
        </p:nvSpPr>
        <p:spPr bwMode="auto">
          <a:xfrm>
            <a:off x="6993538" y="1447800"/>
            <a:ext cx="217487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52" name="Shape 151"/>
          <p:cNvSpPr>
            <a:spLocks noChangeArrowheads="1"/>
          </p:cNvSpPr>
          <p:nvPr/>
        </p:nvSpPr>
        <p:spPr bwMode="auto">
          <a:xfrm>
            <a:off x="6993538" y="1758950"/>
            <a:ext cx="217487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53" name="Shape 152"/>
          <p:cNvSpPr>
            <a:spLocks noChangeArrowheads="1"/>
          </p:cNvSpPr>
          <p:nvPr/>
        </p:nvSpPr>
        <p:spPr bwMode="auto">
          <a:xfrm>
            <a:off x="6993538" y="4857750"/>
            <a:ext cx="217487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54" name="Shape 153"/>
          <p:cNvSpPr>
            <a:spLocks noChangeArrowheads="1"/>
          </p:cNvSpPr>
          <p:nvPr/>
        </p:nvSpPr>
        <p:spPr bwMode="auto">
          <a:xfrm>
            <a:off x="6993538" y="5167312"/>
            <a:ext cx="217487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cxnSp>
        <p:nvCxnSpPr>
          <p:cNvPr id="55" name="Shape 154"/>
          <p:cNvCxnSpPr>
            <a:cxnSpLocks noChangeShapeType="1"/>
            <a:stCxn id="33" idx="6"/>
            <a:endCxn id="51" idx="2"/>
          </p:cNvCxnSpPr>
          <p:nvPr/>
        </p:nvCxnSpPr>
        <p:spPr bwMode="auto">
          <a:xfrm rot="10800000" flipH="1">
            <a:off x="6088663" y="1557337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Shape 155"/>
          <p:cNvCxnSpPr>
            <a:cxnSpLocks noChangeShapeType="1"/>
            <a:endCxn id="52" idx="2"/>
          </p:cNvCxnSpPr>
          <p:nvPr/>
        </p:nvCxnSpPr>
        <p:spPr bwMode="auto">
          <a:xfrm rot="10800000" flipH="1">
            <a:off x="6088663" y="186690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" name="Shape 156"/>
          <p:cNvCxnSpPr>
            <a:cxnSpLocks noChangeShapeType="1"/>
            <a:stCxn id="33" idx="6"/>
            <a:endCxn id="42" idx="2"/>
          </p:cNvCxnSpPr>
          <p:nvPr/>
        </p:nvCxnSpPr>
        <p:spPr bwMode="auto">
          <a:xfrm>
            <a:off x="6088663" y="2176462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" name="Shape 157"/>
          <p:cNvCxnSpPr>
            <a:cxnSpLocks noChangeShapeType="1"/>
            <a:stCxn id="33" idx="6"/>
            <a:endCxn id="43" idx="2"/>
          </p:cNvCxnSpPr>
          <p:nvPr/>
        </p:nvCxnSpPr>
        <p:spPr bwMode="auto">
          <a:xfrm>
            <a:off x="6088663" y="2176462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" name="Shape 158"/>
          <p:cNvCxnSpPr>
            <a:cxnSpLocks noChangeShapeType="1"/>
            <a:stCxn id="33" idx="6"/>
            <a:endCxn id="44" idx="2"/>
          </p:cNvCxnSpPr>
          <p:nvPr/>
        </p:nvCxnSpPr>
        <p:spPr bwMode="auto">
          <a:xfrm>
            <a:off x="6088663" y="2176462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0" name="Shape 159"/>
          <p:cNvCxnSpPr>
            <a:cxnSpLocks noChangeShapeType="1"/>
            <a:stCxn id="33" idx="6"/>
            <a:endCxn id="45" idx="2"/>
          </p:cNvCxnSpPr>
          <p:nvPr/>
        </p:nvCxnSpPr>
        <p:spPr bwMode="auto">
          <a:xfrm>
            <a:off x="6088663" y="217646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" name="Shape 160"/>
          <p:cNvCxnSpPr>
            <a:cxnSpLocks noChangeShapeType="1"/>
            <a:stCxn id="33" idx="6"/>
            <a:endCxn id="46" idx="2"/>
          </p:cNvCxnSpPr>
          <p:nvPr/>
        </p:nvCxnSpPr>
        <p:spPr bwMode="auto">
          <a:xfrm>
            <a:off x="6088663" y="2176462"/>
            <a:ext cx="904875" cy="1241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Shape 161"/>
          <p:cNvCxnSpPr>
            <a:cxnSpLocks noChangeShapeType="1"/>
            <a:stCxn id="33" idx="6"/>
            <a:endCxn id="49" idx="2"/>
          </p:cNvCxnSpPr>
          <p:nvPr/>
        </p:nvCxnSpPr>
        <p:spPr bwMode="auto">
          <a:xfrm>
            <a:off x="6088663" y="2176462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Shape 162"/>
          <p:cNvCxnSpPr>
            <a:cxnSpLocks noChangeShapeType="1"/>
            <a:stCxn id="33" idx="6"/>
            <a:endCxn id="50" idx="2"/>
          </p:cNvCxnSpPr>
          <p:nvPr/>
        </p:nvCxnSpPr>
        <p:spPr bwMode="auto">
          <a:xfrm>
            <a:off x="6088663" y="2176462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Shape 163"/>
          <p:cNvCxnSpPr>
            <a:cxnSpLocks noChangeShapeType="1"/>
            <a:stCxn id="33" idx="6"/>
            <a:endCxn id="47" idx="2"/>
          </p:cNvCxnSpPr>
          <p:nvPr/>
        </p:nvCxnSpPr>
        <p:spPr bwMode="auto">
          <a:xfrm>
            <a:off x="6088663" y="2176462"/>
            <a:ext cx="904875" cy="2170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" name="Shape 164"/>
          <p:cNvCxnSpPr>
            <a:cxnSpLocks noChangeShapeType="1"/>
            <a:stCxn id="33" idx="6"/>
            <a:endCxn id="48" idx="2"/>
          </p:cNvCxnSpPr>
          <p:nvPr/>
        </p:nvCxnSpPr>
        <p:spPr bwMode="auto">
          <a:xfrm>
            <a:off x="6088663" y="2176462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Shape 165"/>
          <p:cNvCxnSpPr>
            <a:cxnSpLocks noChangeShapeType="1"/>
            <a:stCxn id="33" idx="6"/>
            <a:endCxn id="53" idx="2"/>
          </p:cNvCxnSpPr>
          <p:nvPr/>
        </p:nvCxnSpPr>
        <p:spPr bwMode="auto">
          <a:xfrm>
            <a:off x="6088663" y="2176462"/>
            <a:ext cx="904875" cy="27908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Shape 166"/>
          <p:cNvCxnSpPr>
            <a:cxnSpLocks noChangeShapeType="1"/>
            <a:stCxn id="33" idx="6"/>
            <a:endCxn id="54" idx="2"/>
          </p:cNvCxnSpPr>
          <p:nvPr/>
        </p:nvCxnSpPr>
        <p:spPr bwMode="auto">
          <a:xfrm>
            <a:off x="6088663" y="2176462"/>
            <a:ext cx="904875" cy="31003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" name="Shape 167"/>
          <p:cNvCxnSpPr>
            <a:cxnSpLocks noChangeShapeType="1"/>
          </p:cNvCxnSpPr>
          <p:nvPr/>
        </p:nvCxnSpPr>
        <p:spPr bwMode="auto">
          <a:xfrm rot="10800000" flipH="1">
            <a:off x="6088663" y="1866900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Shape 170"/>
          <p:cNvCxnSpPr>
            <a:cxnSpLocks noChangeShapeType="1"/>
          </p:cNvCxnSpPr>
          <p:nvPr/>
        </p:nvCxnSpPr>
        <p:spPr bwMode="auto">
          <a:xfrm rot="10800000" flipH="1">
            <a:off x="6088663" y="2176462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" name="Shape 172"/>
          <p:cNvCxnSpPr>
            <a:cxnSpLocks noChangeShapeType="1"/>
          </p:cNvCxnSpPr>
          <p:nvPr/>
        </p:nvCxnSpPr>
        <p:spPr bwMode="auto">
          <a:xfrm>
            <a:off x="6088663" y="2487612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Shape 174"/>
          <p:cNvCxnSpPr>
            <a:cxnSpLocks noChangeShapeType="1"/>
          </p:cNvCxnSpPr>
          <p:nvPr/>
        </p:nvCxnSpPr>
        <p:spPr bwMode="auto">
          <a:xfrm>
            <a:off x="6088663" y="24876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" name="Shape 176"/>
          <p:cNvCxnSpPr>
            <a:cxnSpLocks noChangeShapeType="1"/>
          </p:cNvCxnSpPr>
          <p:nvPr/>
        </p:nvCxnSpPr>
        <p:spPr bwMode="auto">
          <a:xfrm>
            <a:off x="6088663" y="24876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Shape 178"/>
          <p:cNvCxnSpPr>
            <a:cxnSpLocks noChangeShapeType="1"/>
          </p:cNvCxnSpPr>
          <p:nvPr/>
        </p:nvCxnSpPr>
        <p:spPr bwMode="auto">
          <a:xfrm>
            <a:off x="6088663" y="248761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Shape 180"/>
          <p:cNvCxnSpPr>
            <a:cxnSpLocks noChangeShapeType="1"/>
          </p:cNvCxnSpPr>
          <p:nvPr/>
        </p:nvCxnSpPr>
        <p:spPr bwMode="auto">
          <a:xfrm>
            <a:off x="6088663" y="248761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Shape 182"/>
          <p:cNvCxnSpPr>
            <a:cxnSpLocks noChangeShapeType="1"/>
          </p:cNvCxnSpPr>
          <p:nvPr/>
        </p:nvCxnSpPr>
        <p:spPr bwMode="auto">
          <a:xfrm>
            <a:off x="6088663" y="2487612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Shape 184"/>
          <p:cNvCxnSpPr>
            <a:cxnSpLocks noChangeShapeType="1"/>
          </p:cNvCxnSpPr>
          <p:nvPr/>
        </p:nvCxnSpPr>
        <p:spPr bwMode="auto">
          <a:xfrm>
            <a:off x="6088663" y="2487612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" name="Shape 186"/>
          <p:cNvCxnSpPr>
            <a:cxnSpLocks noChangeShapeType="1"/>
          </p:cNvCxnSpPr>
          <p:nvPr/>
        </p:nvCxnSpPr>
        <p:spPr bwMode="auto">
          <a:xfrm>
            <a:off x="6088663" y="2487612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Shape 188"/>
          <p:cNvCxnSpPr>
            <a:cxnSpLocks noChangeShapeType="1"/>
          </p:cNvCxnSpPr>
          <p:nvPr/>
        </p:nvCxnSpPr>
        <p:spPr bwMode="auto">
          <a:xfrm>
            <a:off x="6088663" y="2487612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" name="Shape 190"/>
          <p:cNvCxnSpPr>
            <a:cxnSpLocks noChangeShapeType="1"/>
          </p:cNvCxnSpPr>
          <p:nvPr/>
        </p:nvCxnSpPr>
        <p:spPr bwMode="auto">
          <a:xfrm>
            <a:off x="6088663" y="2487612"/>
            <a:ext cx="904875" cy="27892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" name="Shape 192"/>
          <p:cNvCxnSpPr>
            <a:cxnSpLocks noChangeShapeType="1"/>
          </p:cNvCxnSpPr>
          <p:nvPr/>
        </p:nvCxnSpPr>
        <p:spPr bwMode="auto">
          <a:xfrm rot="10800000" flipH="1">
            <a:off x="6088663" y="1557337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" name="Shape 194"/>
          <p:cNvCxnSpPr>
            <a:cxnSpLocks noChangeShapeType="1"/>
          </p:cNvCxnSpPr>
          <p:nvPr/>
        </p:nvCxnSpPr>
        <p:spPr bwMode="auto">
          <a:xfrm rot="10800000" flipH="1">
            <a:off x="6088663" y="21780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" name="Shape 197"/>
          <p:cNvCxnSpPr>
            <a:cxnSpLocks noChangeShapeType="1"/>
          </p:cNvCxnSpPr>
          <p:nvPr/>
        </p:nvCxnSpPr>
        <p:spPr bwMode="auto">
          <a:xfrm rot="10800000" flipH="1">
            <a:off x="6088663" y="24876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" name="Shape 199"/>
          <p:cNvCxnSpPr>
            <a:cxnSpLocks noChangeShapeType="1"/>
          </p:cNvCxnSpPr>
          <p:nvPr/>
        </p:nvCxnSpPr>
        <p:spPr bwMode="auto">
          <a:xfrm>
            <a:off x="6088663" y="2797175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" name="Shape 201"/>
          <p:cNvCxnSpPr>
            <a:cxnSpLocks noChangeShapeType="1"/>
          </p:cNvCxnSpPr>
          <p:nvPr/>
        </p:nvCxnSpPr>
        <p:spPr bwMode="auto">
          <a:xfrm>
            <a:off x="6088663" y="27971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" name="Shape 203"/>
          <p:cNvCxnSpPr>
            <a:cxnSpLocks noChangeShapeType="1"/>
          </p:cNvCxnSpPr>
          <p:nvPr/>
        </p:nvCxnSpPr>
        <p:spPr bwMode="auto">
          <a:xfrm>
            <a:off x="6088663" y="2797175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" name="Shape 205"/>
          <p:cNvCxnSpPr>
            <a:cxnSpLocks noChangeShapeType="1"/>
          </p:cNvCxnSpPr>
          <p:nvPr/>
        </p:nvCxnSpPr>
        <p:spPr bwMode="auto">
          <a:xfrm>
            <a:off x="6088663" y="2797175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" name="Shape 207"/>
          <p:cNvCxnSpPr>
            <a:cxnSpLocks noChangeShapeType="1"/>
          </p:cNvCxnSpPr>
          <p:nvPr/>
        </p:nvCxnSpPr>
        <p:spPr bwMode="auto">
          <a:xfrm>
            <a:off x="6088663" y="2797175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8" name="Shape 209"/>
          <p:cNvCxnSpPr>
            <a:cxnSpLocks noChangeShapeType="1"/>
          </p:cNvCxnSpPr>
          <p:nvPr/>
        </p:nvCxnSpPr>
        <p:spPr bwMode="auto">
          <a:xfrm>
            <a:off x="6088663" y="2797175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" name="Shape 211"/>
          <p:cNvCxnSpPr>
            <a:cxnSpLocks noChangeShapeType="1"/>
          </p:cNvCxnSpPr>
          <p:nvPr/>
        </p:nvCxnSpPr>
        <p:spPr bwMode="auto">
          <a:xfrm>
            <a:off x="6088663" y="2797175"/>
            <a:ext cx="904875" cy="1858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0" name="Shape 213"/>
          <p:cNvCxnSpPr>
            <a:cxnSpLocks noChangeShapeType="1"/>
          </p:cNvCxnSpPr>
          <p:nvPr/>
        </p:nvCxnSpPr>
        <p:spPr bwMode="auto">
          <a:xfrm>
            <a:off x="6088663" y="2797175"/>
            <a:ext cx="904875" cy="21701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" name="Shape 215"/>
          <p:cNvCxnSpPr>
            <a:cxnSpLocks noChangeShapeType="1"/>
          </p:cNvCxnSpPr>
          <p:nvPr/>
        </p:nvCxnSpPr>
        <p:spPr bwMode="auto">
          <a:xfrm>
            <a:off x="6088663" y="2797175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" name="Shape 217"/>
          <p:cNvCxnSpPr>
            <a:cxnSpLocks noChangeShapeType="1"/>
          </p:cNvCxnSpPr>
          <p:nvPr/>
        </p:nvCxnSpPr>
        <p:spPr bwMode="auto">
          <a:xfrm rot="10800000" flipH="1">
            <a:off x="6088663" y="186690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3" name="Shape 219"/>
          <p:cNvCxnSpPr>
            <a:cxnSpLocks noChangeShapeType="1"/>
          </p:cNvCxnSpPr>
          <p:nvPr/>
        </p:nvCxnSpPr>
        <p:spPr bwMode="auto">
          <a:xfrm rot="10800000" flipH="1">
            <a:off x="6088663" y="155733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" name="Shape 221"/>
          <p:cNvCxnSpPr>
            <a:cxnSpLocks noChangeShapeType="1"/>
          </p:cNvCxnSpPr>
          <p:nvPr/>
        </p:nvCxnSpPr>
        <p:spPr bwMode="auto">
          <a:xfrm rot="10800000" flipH="1">
            <a:off x="6088663" y="24876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5" name="Shape 224"/>
          <p:cNvCxnSpPr>
            <a:cxnSpLocks noChangeShapeType="1"/>
          </p:cNvCxnSpPr>
          <p:nvPr/>
        </p:nvCxnSpPr>
        <p:spPr bwMode="auto">
          <a:xfrm rot="10800000" flipH="1">
            <a:off x="6088663" y="27971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6" name="Shape 226"/>
          <p:cNvCxnSpPr>
            <a:cxnSpLocks noChangeShapeType="1"/>
          </p:cNvCxnSpPr>
          <p:nvPr/>
        </p:nvCxnSpPr>
        <p:spPr bwMode="auto">
          <a:xfrm>
            <a:off x="6088663" y="3106737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" name="Shape 228"/>
          <p:cNvCxnSpPr>
            <a:cxnSpLocks noChangeShapeType="1"/>
          </p:cNvCxnSpPr>
          <p:nvPr/>
        </p:nvCxnSpPr>
        <p:spPr bwMode="auto">
          <a:xfrm>
            <a:off x="6088663" y="3106737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" name="Shape 230"/>
          <p:cNvCxnSpPr>
            <a:cxnSpLocks noChangeShapeType="1"/>
          </p:cNvCxnSpPr>
          <p:nvPr/>
        </p:nvCxnSpPr>
        <p:spPr bwMode="auto">
          <a:xfrm>
            <a:off x="6088663" y="3106737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9" name="Shape 232"/>
          <p:cNvCxnSpPr>
            <a:cxnSpLocks noChangeShapeType="1"/>
          </p:cNvCxnSpPr>
          <p:nvPr/>
        </p:nvCxnSpPr>
        <p:spPr bwMode="auto">
          <a:xfrm>
            <a:off x="6088663" y="3106737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" name="Shape 234"/>
          <p:cNvCxnSpPr>
            <a:cxnSpLocks noChangeShapeType="1"/>
          </p:cNvCxnSpPr>
          <p:nvPr/>
        </p:nvCxnSpPr>
        <p:spPr bwMode="auto">
          <a:xfrm>
            <a:off x="6088663" y="310673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" name="Shape 236"/>
          <p:cNvCxnSpPr>
            <a:cxnSpLocks noChangeShapeType="1"/>
          </p:cNvCxnSpPr>
          <p:nvPr/>
        </p:nvCxnSpPr>
        <p:spPr bwMode="auto">
          <a:xfrm>
            <a:off x="6088663" y="3106737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" name="Shape 238"/>
          <p:cNvCxnSpPr>
            <a:cxnSpLocks noChangeShapeType="1"/>
          </p:cNvCxnSpPr>
          <p:nvPr/>
        </p:nvCxnSpPr>
        <p:spPr bwMode="auto">
          <a:xfrm>
            <a:off x="6088663" y="3106737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" name="Shape 240"/>
          <p:cNvCxnSpPr>
            <a:cxnSpLocks noChangeShapeType="1"/>
          </p:cNvCxnSpPr>
          <p:nvPr/>
        </p:nvCxnSpPr>
        <p:spPr bwMode="auto">
          <a:xfrm>
            <a:off x="6088663" y="3106737"/>
            <a:ext cx="904875" cy="2170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" name="Shape 242"/>
          <p:cNvCxnSpPr>
            <a:cxnSpLocks noChangeShapeType="1"/>
          </p:cNvCxnSpPr>
          <p:nvPr/>
        </p:nvCxnSpPr>
        <p:spPr bwMode="auto">
          <a:xfrm rot="10800000" flipH="1">
            <a:off x="6088663" y="217646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" name="Shape 244"/>
          <p:cNvCxnSpPr>
            <a:cxnSpLocks noChangeShapeType="1"/>
          </p:cNvCxnSpPr>
          <p:nvPr/>
        </p:nvCxnSpPr>
        <p:spPr bwMode="auto">
          <a:xfrm rot="10800000" flipH="1">
            <a:off x="6088663" y="1866900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6" name="Shape 246"/>
          <p:cNvCxnSpPr>
            <a:cxnSpLocks noChangeShapeType="1"/>
          </p:cNvCxnSpPr>
          <p:nvPr/>
        </p:nvCxnSpPr>
        <p:spPr bwMode="auto">
          <a:xfrm rot="10800000" flipH="1">
            <a:off x="6088663" y="1557337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7" name="Shape 248"/>
          <p:cNvCxnSpPr>
            <a:cxnSpLocks noChangeShapeType="1"/>
          </p:cNvCxnSpPr>
          <p:nvPr/>
        </p:nvCxnSpPr>
        <p:spPr bwMode="auto">
          <a:xfrm rot="10800000" flipH="1">
            <a:off x="6088663" y="2797175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8" name="Shape 251"/>
          <p:cNvCxnSpPr>
            <a:cxnSpLocks noChangeShapeType="1"/>
          </p:cNvCxnSpPr>
          <p:nvPr/>
        </p:nvCxnSpPr>
        <p:spPr bwMode="auto">
          <a:xfrm rot="10800000" flipH="1">
            <a:off x="6088663" y="3106737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9" name="Shape 253"/>
          <p:cNvCxnSpPr>
            <a:cxnSpLocks noChangeShapeType="1"/>
          </p:cNvCxnSpPr>
          <p:nvPr/>
        </p:nvCxnSpPr>
        <p:spPr bwMode="auto">
          <a:xfrm>
            <a:off x="6088663" y="3416300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0" name="Shape 255"/>
          <p:cNvCxnSpPr>
            <a:cxnSpLocks noChangeShapeType="1"/>
          </p:cNvCxnSpPr>
          <p:nvPr/>
        </p:nvCxnSpPr>
        <p:spPr bwMode="auto">
          <a:xfrm>
            <a:off x="6088663" y="3416300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" name="Shape 257"/>
          <p:cNvCxnSpPr>
            <a:cxnSpLocks noChangeShapeType="1"/>
          </p:cNvCxnSpPr>
          <p:nvPr/>
        </p:nvCxnSpPr>
        <p:spPr bwMode="auto">
          <a:xfrm>
            <a:off x="6088663" y="3416300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" name="Shape 259"/>
          <p:cNvCxnSpPr>
            <a:cxnSpLocks noChangeShapeType="1"/>
          </p:cNvCxnSpPr>
          <p:nvPr/>
        </p:nvCxnSpPr>
        <p:spPr bwMode="auto">
          <a:xfrm>
            <a:off x="6088663" y="341630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3" name="Shape 261"/>
          <p:cNvCxnSpPr>
            <a:cxnSpLocks noChangeShapeType="1"/>
          </p:cNvCxnSpPr>
          <p:nvPr/>
        </p:nvCxnSpPr>
        <p:spPr bwMode="auto">
          <a:xfrm>
            <a:off x="6088663" y="3416300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4" name="Shape 263"/>
          <p:cNvCxnSpPr>
            <a:cxnSpLocks noChangeShapeType="1"/>
          </p:cNvCxnSpPr>
          <p:nvPr/>
        </p:nvCxnSpPr>
        <p:spPr bwMode="auto">
          <a:xfrm>
            <a:off x="6088663" y="3416300"/>
            <a:ext cx="904875" cy="15509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5" name="Shape 265"/>
          <p:cNvCxnSpPr>
            <a:cxnSpLocks noChangeShapeType="1"/>
          </p:cNvCxnSpPr>
          <p:nvPr/>
        </p:nvCxnSpPr>
        <p:spPr bwMode="auto">
          <a:xfrm>
            <a:off x="6088663" y="3416300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6" name="Shape 267"/>
          <p:cNvCxnSpPr>
            <a:cxnSpLocks noChangeShapeType="1"/>
          </p:cNvCxnSpPr>
          <p:nvPr/>
        </p:nvCxnSpPr>
        <p:spPr bwMode="auto">
          <a:xfrm rot="10800000" flipH="1">
            <a:off x="6088663" y="2487612"/>
            <a:ext cx="904875" cy="9286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7" name="Shape 269"/>
          <p:cNvCxnSpPr>
            <a:cxnSpLocks noChangeShapeType="1"/>
          </p:cNvCxnSpPr>
          <p:nvPr/>
        </p:nvCxnSpPr>
        <p:spPr bwMode="auto">
          <a:xfrm rot="10800000" flipH="1">
            <a:off x="6088663" y="217646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8" name="Shape 271"/>
          <p:cNvCxnSpPr>
            <a:cxnSpLocks noChangeShapeType="1"/>
          </p:cNvCxnSpPr>
          <p:nvPr/>
        </p:nvCxnSpPr>
        <p:spPr bwMode="auto">
          <a:xfrm rot="10800000" flipH="1">
            <a:off x="6088663" y="1866900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9" name="Shape 273"/>
          <p:cNvCxnSpPr>
            <a:cxnSpLocks noChangeShapeType="1"/>
          </p:cNvCxnSpPr>
          <p:nvPr/>
        </p:nvCxnSpPr>
        <p:spPr bwMode="auto">
          <a:xfrm rot="10800000" flipH="1">
            <a:off x="6088663" y="1557337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" name="Shape 275"/>
          <p:cNvCxnSpPr>
            <a:cxnSpLocks noChangeShapeType="1"/>
          </p:cNvCxnSpPr>
          <p:nvPr/>
        </p:nvCxnSpPr>
        <p:spPr bwMode="auto">
          <a:xfrm rot="10800000" flipH="1">
            <a:off x="6088663" y="3106737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1" name="Shape 278"/>
          <p:cNvCxnSpPr>
            <a:cxnSpLocks noChangeShapeType="1"/>
          </p:cNvCxnSpPr>
          <p:nvPr/>
        </p:nvCxnSpPr>
        <p:spPr bwMode="auto">
          <a:xfrm rot="10800000" flipH="1">
            <a:off x="6088663" y="3416300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2" name="Shape 280"/>
          <p:cNvCxnSpPr>
            <a:cxnSpLocks noChangeShapeType="1"/>
          </p:cNvCxnSpPr>
          <p:nvPr/>
        </p:nvCxnSpPr>
        <p:spPr bwMode="auto">
          <a:xfrm>
            <a:off x="6088663" y="3727450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" name="Shape 282"/>
          <p:cNvCxnSpPr>
            <a:cxnSpLocks noChangeShapeType="1"/>
          </p:cNvCxnSpPr>
          <p:nvPr/>
        </p:nvCxnSpPr>
        <p:spPr bwMode="auto">
          <a:xfrm>
            <a:off x="6088663" y="37274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4" name="Shape 284"/>
          <p:cNvCxnSpPr>
            <a:cxnSpLocks noChangeShapeType="1"/>
          </p:cNvCxnSpPr>
          <p:nvPr/>
        </p:nvCxnSpPr>
        <p:spPr bwMode="auto">
          <a:xfrm>
            <a:off x="6088663" y="37274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5" name="Shape 286"/>
          <p:cNvCxnSpPr>
            <a:cxnSpLocks noChangeShapeType="1"/>
          </p:cNvCxnSpPr>
          <p:nvPr/>
        </p:nvCxnSpPr>
        <p:spPr bwMode="auto">
          <a:xfrm>
            <a:off x="6088663" y="3727450"/>
            <a:ext cx="904875" cy="9286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6" name="Shape 288"/>
          <p:cNvCxnSpPr>
            <a:cxnSpLocks noChangeShapeType="1"/>
          </p:cNvCxnSpPr>
          <p:nvPr/>
        </p:nvCxnSpPr>
        <p:spPr bwMode="auto">
          <a:xfrm>
            <a:off x="6088663" y="3727450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7" name="Shape 290"/>
          <p:cNvCxnSpPr>
            <a:cxnSpLocks noChangeShapeType="1"/>
          </p:cNvCxnSpPr>
          <p:nvPr/>
        </p:nvCxnSpPr>
        <p:spPr bwMode="auto">
          <a:xfrm>
            <a:off x="6088663" y="3727450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8" name="Shape 292"/>
          <p:cNvCxnSpPr>
            <a:cxnSpLocks noChangeShapeType="1"/>
          </p:cNvCxnSpPr>
          <p:nvPr/>
        </p:nvCxnSpPr>
        <p:spPr bwMode="auto">
          <a:xfrm rot="10800000" flipH="1">
            <a:off x="6088663" y="2797175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9" name="Shape 294"/>
          <p:cNvCxnSpPr>
            <a:cxnSpLocks noChangeShapeType="1"/>
          </p:cNvCxnSpPr>
          <p:nvPr/>
        </p:nvCxnSpPr>
        <p:spPr bwMode="auto">
          <a:xfrm rot="10800000" flipH="1">
            <a:off x="6088663" y="248761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0" name="Shape 296"/>
          <p:cNvCxnSpPr>
            <a:cxnSpLocks noChangeShapeType="1"/>
          </p:cNvCxnSpPr>
          <p:nvPr/>
        </p:nvCxnSpPr>
        <p:spPr bwMode="auto">
          <a:xfrm rot="10800000" flipH="1">
            <a:off x="6088663" y="2176462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" name="Shape 298"/>
          <p:cNvCxnSpPr>
            <a:cxnSpLocks noChangeShapeType="1"/>
          </p:cNvCxnSpPr>
          <p:nvPr/>
        </p:nvCxnSpPr>
        <p:spPr bwMode="auto">
          <a:xfrm rot="10800000" flipH="1">
            <a:off x="6088663" y="1866900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2" name="Shape 300"/>
          <p:cNvCxnSpPr>
            <a:cxnSpLocks noChangeShapeType="1"/>
          </p:cNvCxnSpPr>
          <p:nvPr/>
        </p:nvCxnSpPr>
        <p:spPr bwMode="auto">
          <a:xfrm rot="10800000" flipH="1">
            <a:off x="6088663" y="3416300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Shape 303"/>
          <p:cNvCxnSpPr>
            <a:cxnSpLocks noChangeShapeType="1"/>
          </p:cNvCxnSpPr>
          <p:nvPr/>
        </p:nvCxnSpPr>
        <p:spPr bwMode="auto">
          <a:xfrm rot="10800000" flipH="1">
            <a:off x="6088663" y="37274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4" name="Shape 305"/>
          <p:cNvCxnSpPr>
            <a:cxnSpLocks noChangeShapeType="1"/>
          </p:cNvCxnSpPr>
          <p:nvPr/>
        </p:nvCxnSpPr>
        <p:spPr bwMode="auto">
          <a:xfrm>
            <a:off x="6088663" y="4037012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5" name="Shape 307"/>
          <p:cNvCxnSpPr>
            <a:cxnSpLocks noChangeShapeType="1"/>
          </p:cNvCxnSpPr>
          <p:nvPr/>
        </p:nvCxnSpPr>
        <p:spPr bwMode="auto">
          <a:xfrm>
            <a:off x="6088663" y="40370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6" name="Shape 309"/>
          <p:cNvCxnSpPr>
            <a:cxnSpLocks noChangeShapeType="1"/>
          </p:cNvCxnSpPr>
          <p:nvPr/>
        </p:nvCxnSpPr>
        <p:spPr bwMode="auto">
          <a:xfrm>
            <a:off x="6088663" y="40370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7" name="Shape 311"/>
          <p:cNvCxnSpPr>
            <a:cxnSpLocks noChangeShapeType="1"/>
          </p:cNvCxnSpPr>
          <p:nvPr/>
        </p:nvCxnSpPr>
        <p:spPr bwMode="auto">
          <a:xfrm>
            <a:off x="6088663" y="403701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8" name="Shape 313"/>
          <p:cNvCxnSpPr>
            <a:cxnSpLocks noChangeShapeType="1"/>
          </p:cNvCxnSpPr>
          <p:nvPr/>
        </p:nvCxnSpPr>
        <p:spPr bwMode="auto">
          <a:xfrm>
            <a:off x="6088663" y="403701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9" name="Shape 315"/>
          <p:cNvCxnSpPr>
            <a:cxnSpLocks noChangeShapeType="1"/>
          </p:cNvCxnSpPr>
          <p:nvPr/>
        </p:nvCxnSpPr>
        <p:spPr bwMode="auto">
          <a:xfrm rot="10800000" flipH="1">
            <a:off x="6088663" y="3106737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0" name="Shape 317"/>
          <p:cNvCxnSpPr>
            <a:cxnSpLocks noChangeShapeType="1"/>
          </p:cNvCxnSpPr>
          <p:nvPr/>
        </p:nvCxnSpPr>
        <p:spPr bwMode="auto">
          <a:xfrm rot="10800000" flipH="1">
            <a:off x="6088663" y="2797175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1" name="Shape 319"/>
          <p:cNvCxnSpPr>
            <a:cxnSpLocks noChangeShapeType="1"/>
          </p:cNvCxnSpPr>
          <p:nvPr/>
        </p:nvCxnSpPr>
        <p:spPr bwMode="auto">
          <a:xfrm rot="10800000" flipH="1">
            <a:off x="6088663" y="2487612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2" name="Shape 321"/>
          <p:cNvCxnSpPr>
            <a:cxnSpLocks noChangeShapeType="1"/>
          </p:cNvCxnSpPr>
          <p:nvPr/>
        </p:nvCxnSpPr>
        <p:spPr bwMode="auto">
          <a:xfrm rot="10800000" flipH="1">
            <a:off x="6088663" y="2176462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" name="Shape 323"/>
          <p:cNvCxnSpPr>
            <a:cxnSpLocks noChangeShapeType="1"/>
          </p:cNvCxnSpPr>
          <p:nvPr/>
        </p:nvCxnSpPr>
        <p:spPr bwMode="auto">
          <a:xfrm rot="10800000" flipH="1">
            <a:off x="6088663" y="37274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4" name="Shape 326"/>
          <p:cNvCxnSpPr>
            <a:cxnSpLocks noChangeShapeType="1"/>
          </p:cNvCxnSpPr>
          <p:nvPr/>
        </p:nvCxnSpPr>
        <p:spPr bwMode="auto">
          <a:xfrm rot="10800000" flipH="1">
            <a:off x="6088663" y="40370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5" name="Shape 328"/>
          <p:cNvCxnSpPr>
            <a:cxnSpLocks noChangeShapeType="1"/>
          </p:cNvCxnSpPr>
          <p:nvPr/>
        </p:nvCxnSpPr>
        <p:spPr bwMode="auto">
          <a:xfrm>
            <a:off x="6088663" y="4346575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6" name="Shape 330"/>
          <p:cNvCxnSpPr>
            <a:cxnSpLocks noChangeShapeType="1"/>
          </p:cNvCxnSpPr>
          <p:nvPr/>
        </p:nvCxnSpPr>
        <p:spPr bwMode="auto">
          <a:xfrm>
            <a:off x="6088663" y="43465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7" name="Shape 332"/>
          <p:cNvCxnSpPr>
            <a:cxnSpLocks noChangeShapeType="1"/>
          </p:cNvCxnSpPr>
          <p:nvPr/>
        </p:nvCxnSpPr>
        <p:spPr bwMode="auto">
          <a:xfrm>
            <a:off x="6088663" y="4346575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8" name="Shape 334"/>
          <p:cNvCxnSpPr>
            <a:cxnSpLocks noChangeShapeType="1"/>
          </p:cNvCxnSpPr>
          <p:nvPr/>
        </p:nvCxnSpPr>
        <p:spPr bwMode="auto">
          <a:xfrm>
            <a:off x="6088663" y="4346575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9" name="Shape 336"/>
          <p:cNvCxnSpPr>
            <a:cxnSpLocks noChangeShapeType="1"/>
          </p:cNvCxnSpPr>
          <p:nvPr/>
        </p:nvCxnSpPr>
        <p:spPr bwMode="auto">
          <a:xfrm rot="10800000" flipH="1">
            <a:off x="6088663" y="341630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0" name="Shape 338"/>
          <p:cNvCxnSpPr>
            <a:cxnSpLocks noChangeShapeType="1"/>
          </p:cNvCxnSpPr>
          <p:nvPr/>
        </p:nvCxnSpPr>
        <p:spPr bwMode="auto">
          <a:xfrm rot="10800000" flipH="1">
            <a:off x="6088663" y="310673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1" name="Shape 340"/>
          <p:cNvCxnSpPr>
            <a:cxnSpLocks noChangeShapeType="1"/>
          </p:cNvCxnSpPr>
          <p:nvPr/>
        </p:nvCxnSpPr>
        <p:spPr bwMode="auto">
          <a:xfrm rot="10800000" flipH="1">
            <a:off x="6088663" y="2797175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2" name="Shape 342"/>
          <p:cNvCxnSpPr>
            <a:cxnSpLocks noChangeShapeType="1"/>
          </p:cNvCxnSpPr>
          <p:nvPr/>
        </p:nvCxnSpPr>
        <p:spPr bwMode="auto">
          <a:xfrm rot="10800000" flipH="1">
            <a:off x="6088663" y="2487612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" name="Shape 344"/>
          <p:cNvCxnSpPr>
            <a:cxnSpLocks noChangeShapeType="1"/>
          </p:cNvCxnSpPr>
          <p:nvPr/>
        </p:nvCxnSpPr>
        <p:spPr bwMode="auto">
          <a:xfrm rot="10800000" flipH="1">
            <a:off x="6088663" y="40370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" name="Shape 347"/>
          <p:cNvCxnSpPr>
            <a:cxnSpLocks noChangeShapeType="1"/>
          </p:cNvCxnSpPr>
          <p:nvPr/>
        </p:nvCxnSpPr>
        <p:spPr bwMode="auto">
          <a:xfrm rot="10800000" flipH="1">
            <a:off x="6088663" y="43465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5" name="Shape 349"/>
          <p:cNvCxnSpPr>
            <a:cxnSpLocks noChangeShapeType="1"/>
          </p:cNvCxnSpPr>
          <p:nvPr/>
        </p:nvCxnSpPr>
        <p:spPr bwMode="auto">
          <a:xfrm>
            <a:off x="6088663" y="4656137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6" name="Shape 351"/>
          <p:cNvCxnSpPr>
            <a:cxnSpLocks noChangeShapeType="1"/>
          </p:cNvCxnSpPr>
          <p:nvPr/>
        </p:nvCxnSpPr>
        <p:spPr bwMode="auto">
          <a:xfrm>
            <a:off x="6088663" y="4656137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7" name="Shape 353"/>
          <p:cNvCxnSpPr>
            <a:cxnSpLocks noChangeShapeType="1"/>
          </p:cNvCxnSpPr>
          <p:nvPr/>
        </p:nvCxnSpPr>
        <p:spPr bwMode="auto">
          <a:xfrm>
            <a:off x="6088663" y="4656137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8" name="Shape 355"/>
          <p:cNvCxnSpPr>
            <a:cxnSpLocks noChangeShapeType="1"/>
          </p:cNvCxnSpPr>
          <p:nvPr/>
        </p:nvCxnSpPr>
        <p:spPr bwMode="auto">
          <a:xfrm rot="10800000" flipH="1">
            <a:off x="6088663" y="3727450"/>
            <a:ext cx="904875" cy="9286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9" name="Shape 357"/>
          <p:cNvCxnSpPr>
            <a:cxnSpLocks noChangeShapeType="1"/>
          </p:cNvCxnSpPr>
          <p:nvPr/>
        </p:nvCxnSpPr>
        <p:spPr bwMode="auto">
          <a:xfrm rot="10800000" flipH="1">
            <a:off x="6088663" y="3416300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0" name="Shape 359"/>
          <p:cNvCxnSpPr>
            <a:cxnSpLocks noChangeShapeType="1"/>
          </p:cNvCxnSpPr>
          <p:nvPr/>
        </p:nvCxnSpPr>
        <p:spPr bwMode="auto">
          <a:xfrm rot="10800000" flipH="1">
            <a:off x="6088663" y="3106737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1" name="Shape 361"/>
          <p:cNvCxnSpPr>
            <a:cxnSpLocks noChangeShapeType="1"/>
          </p:cNvCxnSpPr>
          <p:nvPr/>
        </p:nvCxnSpPr>
        <p:spPr bwMode="auto">
          <a:xfrm rot="10800000" flipH="1">
            <a:off x="6088663" y="2797175"/>
            <a:ext cx="904875" cy="1858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2" name="Shape 363"/>
          <p:cNvCxnSpPr>
            <a:cxnSpLocks noChangeShapeType="1"/>
            <a:stCxn id="51" idx="2"/>
            <a:endCxn id="40" idx="6"/>
          </p:cNvCxnSpPr>
          <p:nvPr/>
        </p:nvCxnSpPr>
        <p:spPr bwMode="auto">
          <a:xfrm flipH="1">
            <a:off x="6088663" y="1557337"/>
            <a:ext cx="904875" cy="2170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" name="Shape 364"/>
          <p:cNvCxnSpPr>
            <a:cxnSpLocks noChangeShapeType="1"/>
            <a:endCxn id="41" idx="6"/>
          </p:cNvCxnSpPr>
          <p:nvPr/>
        </p:nvCxnSpPr>
        <p:spPr bwMode="auto">
          <a:xfrm flipH="1">
            <a:off x="6088663" y="1557337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" name="Shape 365"/>
          <p:cNvCxnSpPr>
            <a:cxnSpLocks noChangeShapeType="1"/>
            <a:endCxn id="38" idx="6"/>
          </p:cNvCxnSpPr>
          <p:nvPr/>
        </p:nvCxnSpPr>
        <p:spPr bwMode="auto">
          <a:xfrm flipH="1">
            <a:off x="6088663" y="1557337"/>
            <a:ext cx="904875" cy="27892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5" name="Shape 366"/>
          <p:cNvCxnSpPr>
            <a:cxnSpLocks noChangeShapeType="1"/>
            <a:endCxn id="39" idx="6"/>
          </p:cNvCxnSpPr>
          <p:nvPr/>
        </p:nvCxnSpPr>
        <p:spPr bwMode="auto">
          <a:xfrm flipH="1">
            <a:off x="6088663" y="1557337"/>
            <a:ext cx="904875" cy="3098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6" name="Shape 367"/>
          <p:cNvCxnSpPr>
            <a:cxnSpLocks noChangeShapeType="1"/>
            <a:stCxn id="52" idx="2"/>
            <a:endCxn id="41" idx="6"/>
          </p:cNvCxnSpPr>
          <p:nvPr/>
        </p:nvCxnSpPr>
        <p:spPr bwMode="auto">
          <a:xfrm flipH="1">
            <a:off x="6088663" y="1866900"/>
            <a:ext cx="904875" cy="21701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7" name="Shape 368"/>
          <p:cNvCxnSpPr>
            <a:cxnSpLocks noChangeShapeType="1"/>
            <a:stCxn id="52" idx="2"/>
            <a:endCxn id="38" idx="6"/>
          </p:cNvCxnSpPr>
          <p:nvPr/>
        </p:nvCxnSpPr>
        <p:spPr bwMode="auto">
          <a:xfrm flipH="1">
            <a:off x="6088663" y="1866900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8" name="Shape 369"/>
          <p:cNvCxnSpPr>
            <a:cxnSpLocks noChangeShapeType="1"/>
            <a:stCxn id="52" idx="2"/>
            <a:endCxn id="39" idx="6"/>
          </p:cNvCxnSpPr>
          <p:nvPr/>
        </p:nvCxnSpPr>
        <p:spPr bwMode="auto">
          <a:xfrm flipH="1">
            <a:off x="6088663" y="1866900"/>
            <a:ext cx="904875" cy="2789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9" name="Shape 370"/>
          <p:cNvCxnSpPr>
            <a:cxnSpLocks noChangeShapeType="1"/>
            <a:stCxn id="42" idx="2"/>
            <a:endCxn id="38" idx="6"/>
          </p:cNvCxnSpPr>
          <p:nvPr/>
        </p:nvCxnSpPr>
        <p:spPr bwMode="auto">
          <a:xfrm flipH="1">
            <a:off x="6088663" y="2176462"/>
            <a:ext cx="904875" cy="2170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0" name="Shape 371"/>
          <p:cNvCxnSpPr>
            <a:cxnSpLocks noChangeShapeType="1"/>
            <a:stCxn id="42" idx="2"/>
            <a:endCxn id="39" idx="6"/>
          </p:cNvCxnSpPr>
          <p:nvPr/>
        </p:nvCxnSpPr>
        <p:spPr bwMode="auto">
          <a:xfrm flipH="1">
            <a:off x="6088663" y="2176462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1" name="Shape 372"/>
          <p:cNvCxnSpPr>
            <a:cxnSpLocks noChangeShapeType="1"/>
            <a:stCxn id="43" idx="2"/>
            <a:endCxn id="39" idx="6"/>
          </p:cNvCxnSpPr>
          <p:nvPr/>
        </p:nvCxnSpPr>
        <p:spPr bwMode="auto">
          <a:xfrm flipH="1">
            <a:off x="6088663" y="2487612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2" name="Shape 373"/>
          <p:cNvSpPr>
            <a:spLocks noChangeArrowheads="1"/>
          </p:cNvSpPr>
          <p:nvPr/>
        </p:nvSpPr>
        <p:spPr bwMode="auto">
          <a:xfrm>
            <a:off x="6993538" y="2068512"/>
            <a:ext cx="217487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73" name="Shape 374"/>
          <p:cNvSpPr>
            <a:spLocks noChangeArrowheads="1"/>
          </p:cNvSpPr>
          <p:nvPr/>
        </p:nvSpPr>
        <p:spPr bwMode="auto">
          <a:xfrm>
            <a:off x="6993538" y="2378075"/>
            <a:ext cx="217487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74" name="Shape 375"/>
          <p:cNvSpPr>
            <a:spLocks noChangeArrowheads="1"/>
          </p:cNvSpPr>
          <p:nvPr/>
        </p:nvSpPr>
        <p:spPr bwMode="auto">
          <a:xfrm>
            <a:off x="6993538" y="2687637"/>
            <a:ext cx="217487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75" name="Shape 376"/>
          <p:cNvSpPr>
            <a:spLocks noChangeArrowheads="1"/>
          </p:cNvSpPr>
          <p:nvPr/>
        </p:nvSpPr>
        <p:spPr bwMode="auto">
          <a:xfrm>
            <a:off x="6993538" y="2998787"/>
            <a:ext cx="217487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76" name="Shape 377"/>
          <p:cNvSpPr>
            <a:spLocks noChangeArrowheads="1"/>
          </p:cNvSpPr>
          <p:nvPr/>
        </p:nvSpPr>
        <p:spPr bwMode="auto">
          <a:xfrm>
            <a:off x="6993538" y="3308350"/>
            <a:ext cx="217487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77" name="Shape 378"/>
          <p:cNvSpPr>
            <a:spLocks noChangeArrowheads="1"/>
          </p:cNvSpPr>
          <p:nvPr/>
        </p:nvSpPr>
        <p:spPr bwMode="auto">
          <a:xfrm>
            <a:off x="6993538" y="4238625"/>
            <a:ext cx="217487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78" name="Shape 379"/>
          <p:cNvSpPr>
            <a:spLocks noChangeArrowheads="1"/>
          </p:cNvSpPr>
          <p:nvPr/>
        </p:nvSpPr>
        <p:spPr bwMode="auto">
          <a:xfrm>
            <a:off x="6993538" y="4548187"/>
            <a:ext cx="217487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79" name="Shape 380"/>
          <p:cNvSpPr>
            <a:spLocks noChangeArrowheads="1"/>
          </p:cNvSpPr>
          <p:nvPr/>
        </p:nvSpPr>
        <p:spPr bwMode="auto">
          <a:xfrm>
            <a:off x="6993538" y="3617912"/>
            <a:ext cx="217487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0" name="Shape 381"/>
          <p:cNvSpPr>
            <a:spLocks noChangeArrowheads="1"/>
          </p:cNvSpPr>
          <p:nvPr/>
        </p:nvSpPr>
        <p:spPr bwMode="auto">
          <a:xfrm>
            <a:off x="6993538" y="3927475"/>
            <a:ext cx="217487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1" name="Shape 382"/>
          <p:cNvSpPr>
            <a:spLocks noChangeArrowheads="1"/>
          </p:cNvSpPr>
          <p:nvPr/>
        </p:nvSpPr>
        <p:spPr bwMode="auto">
          <a:xfrm flipH="1">
            <a:off x="8115900" y="2068512"/>
            <a:ext cx="217488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2" name="Shape 383"/>
          <p:cNvSpPr>
            <a:spLocks noChangeArrowheads="1"/>
          </p:cNvSpPr>
          <p:nvPr/>
        </p:nvSpPr>
        <p:spPr bwMode="auto">
          <a:xfrm flipH="1">
            <a:off x="8115900" y="2378075"/>
            <a:ext cx="217488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3" name="Shape 384"/>
          <p:cNvSpPr>
            <a:spLocks noChangeArrowheads="1"/>
          </p:cNvSpPr>
          <p:nvPr/>
        </p:nvSpPr>
        <p:spPr bwMode="auto">
          <a:xfrm flipH="1">
            <a:off x="8115900" y="2687637"/>
            <a:ext cx="217488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4" name="Shape 385"/>
          <p:cNvSpPr>
            <a:spLocks noChangeArrowheads="1"/>
          </p:cNvSpPr>
          <p:nvPr/>
        </p:nvSpPr>
        <p:spPr bwMode="auto">
          <a:xfrm flipH="1">
            <a:off x="8115900" y="2998787"/>
            <a:ext cx="217488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5" name="Shape 386"/>
          <p:cNvSpPr>
            <a:spLocks noChangeArrowheads="1"/>
          </p:cNvSpPr>
          <p:nvPr/>
        </p:nvSpPr>
        <p:spPr bwMode="auto">
          <a:xfrm flipH="1">
            <a:off x="8115900" y="3308350"/>
            <a:ext cx="217488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6" name="Shape 387"/>
          <p:cNvSpPr>
            <a:spLocks noChangeArrowheads="1"/>
          </p:cNvSpPr>
          <p:nvPr/>
        </p:nvSpPr>
        <p:spPr bwMode="auto">
          <a:xfrm flipH="1">
            <a:off x="8115900" y="4238625"/>
            <a:ext cx="217488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7" name="Shape 388"/>
          <p:cNvSpPr>
            <a:spLocks noChangeArrowheads="1"/>
          </p:cNvSpPr>
          <p:nvPr/>
        </p:nvSpPr>
        <p:spPr bwMode="auto">
          <a:xfrm flipH="1">
            <a:off x="8115900" y="4548187"/>
            <a:ext cx="217488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8" name="Shape 389"/>
          <p:cNvSpPr>
            <a:spLocks noChangeArrowheads="1"/>
          </p:cNvSpPr>
          <p:nvPr/>
        </p:nvSpPr>
        <p:spPr bwMode="auto">
          <a:xfrm flipH="1">
            <a:off x="8115900" y="3617912"/>
            <a:ext cx="217488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9" name="Shape 390"/>
          <p:cNvSpPr>
            <a:spLocks noChangeArrowheads="1"/>
          </p:cNvSpPr>
          <p:nvPr/>
        </p:nvSpPr>
        <p:spPr bwMode="auto">
          <a:xfrm flipH="1">
            <a:off x="8115900" y="3927475"/>
            <a:ext cx="217488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cxnSp>
        <p:nvCxnSpPr>
          <p:cNvPr id="190" name="Shape 391"/>
          <p:cNvCxnSpPr>
            <a:cxnSpLocks noChangeShapeType="1"/>
            <a:stCxn id="181" idx="6"/>
          </p:cNvCxnSpPr>
          <p:nvPr/>
        </p:nvCxnSpPr>
        <p:spPr bwMode="auto">
          <a:xfrm rot="10800000">
            <a:off x="7211025" y="1557337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1" name="Shape 393"/>
          <p:cNvCxnSpPr>
            <a:cxnSpLocks noChangeShapeType="1"/>
          </p:cNvCxnSpPr>
          <p:nvPr/>
        </p:nvCxnSpPr>
        <p:spPr bwMode="auto">
          <a:xfrm rot="10800000">
            <a:off x="7211025" y="186690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2" name="Shape 394"/>
          <p:cNvCxnSpPr>
            <a:cxnSpLocks noChangeShapeType="1"/>
            <a:stCxn id="181" idx="6"/>
          </p:cNvCxnSpPr>
          <p:nvPr/>
        </p:nvCxnSpPr>
        <p:spPr bwMode="auto">
          <a:xfrm rot="10800000">
            <a:off x="7211025" y="2178050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3" name="Shape 396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" name="Shape 398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5" name="Shape 400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9286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6" name="Shape 402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7" name="Shape 404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8" name="Shape 406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1858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9" name="Shape 408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0" name="Shape 410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24780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1" name="Shape 412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2789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2" name="Shape 414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3098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3" name="Shape 416"/>
          <p:cNvCxnSpPr>
            <a:cxnSpLocks noChangeShapeType="1"/>
          </p:cNvCxnSpPr>
          <p:nvPr/>
        </p:nvCxnSpPr>
        <p:spPr bwMode="auto">
          <a:xfrm rot="10800000">
            <a:off x="7211025" y="1866900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" name="Shape 417"/>
          <p:cNvCxnSpPr>
            <a:cxnSpLocks noChangeShapeType="1"/>
          </p:cNvCxnSpPr>
          <p:nvPr/>
        </p:nvCxnSpPr>
        <p:spPr bwMode="auto">
          <a:xfrm rot="10800000">
            <a:off x="7211025" y="21780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" name="Shape 418"/>
          <p:cNvCxnSpPr>
            <a:cxnSpLocks noChangeShapeType="1"/>
          </p:cNvCxnSpPr>
          <p:nvPr/>
        </p:nvCxnSpPr>
        <p:spPr bwMode="auto">
          <a:xfrm rot="10800000">
            <a:off x="7211025" y="2487612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6" name="Shape 419"/>
          <p:cNvCxnSpPr>
            <a:cxnSpLocks noChangeShapeType="1"/>
          </p:cNvCxnSpPr>
          <p:nvPr/>
        </p:nvCxnSpPr>
        <p:spPr bwMode="auto">
          <a:xfrm flipH="1">
            <a:off x="7211025" y="24876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7" name="Shape 420"/>
          <p:cNvCxnSpPr>
            <a:cxnSpLocks noChangeShapeType="1"/>
          </p:cNvCxnSpPr>
          <p:nvPr/>
        </p:nvCxnSpPr>
        <p:spPr bwMode="auto">
          <a:xfrm flipH="1">
            <a:off x="7211025" y="24876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8" name="Shape 421"/>
          <p:cNvCxnSpPr>
            <a:cxnSpLocks noChangeShapeType="1"/>
          </p:cNvCxnSpPr>
          <p:nvPr/>
        </p:nvCxnSpPr>
        <p:spPr bwMode="auto">
          <a:xfrm flipH="1">
            <a:off x="7211025" y="248761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9" name="Shape 422"/>
          <p:cNvCxnSpPr>
            <a:cxnSpLocks noChangeShapeType="1"/>
          </p:cNvCxnSpPr>
          <p:nvPr/>
        </p:nvCxnSpPr>
        <p:spPr bwMode="auto">
          <a:xfrm flipH="1">
            <a:off x="7211025" y="248761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0" name="Shape 423"/>
          <p:cNvCxnSpPr>
            <a:cxnSpLocks noChangeShapeType="1"/>
          </p:cNvCxnSpPr>
          <p:nvPr/>
        </p:nvCxnSpPr>
        <p:spPr bwMode="auto">
          <a:xfrm flipH="1">
            <a:off x="7211025" y="2487612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1" name="Shape 424"/>
          <p:cNvCxnSpPr>
            <a:cxnSpLocks noChangeShapeType="1"/>
          </p:cNvCxnSpPr>
          <p:nvPr/>
        </p:nvCxnSpPr>
        <p:spPr bwMode="auto">
          <a:xfrm flipH="1">
            <a:off x="7211025" y="2487612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2" name="Shape 425"/>
          <p:cNvCxnSpPr>
            <a:cxnSpLocks noChangeShapeType="1"/>
          </p:cNvCxnSpPr>
          <p:nvPr/>
        </p:nvCxnSpPr>
        <p:spPr bwMode="auto">
          <a:xfrm flipH="1">
            <a:off x="7211025" y="2487612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3" name="Shape 426"/>
          <p:cNvCxnSpPr>
            <a:cxnSpLocks noChangeShapeType="1"/>
          </p:cNvCxnSpPr>
          <p:nvPr/>
        </p:nvCxnSpPr>
        <p:spPr bwMode="auto">
          <a:xfrm flipH="1">
            <a:off x="7211025" y="2487612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4" name="Shape 427"/>
          <p:cNvCxnSpPr>
            <a:cxnSpLocks noChangeShapeType="1"/>
          </p:cNvCxnSpPr>
          <p:nvPr/>
        </p:nvCxnSpPr>
        <p:spPr bwMode="auto">
          <a:xfrm flipH="1">
            <a:off x="7211025" y="2487612"/>
            <a:ext cx="904875" cy="27892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" name="Shape 428"/>
          <p:cNvCxnSpPr>
            <a:cxnSpLocks noChangeShapeType="1"/>
          </p:cNvCxnSpPr>
          <p:nvPr/>
        </p:nvCxnSpPr>
        <p:spPr bwMode="auto">
          <a:xfrm rot="10800000">
            <a:off x="7211025" y="1557337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6" name="Shape 429"/>
          <p:cNvCxnSpPr>
            <a:cxnSpLocks noChangeShapeType="1"/>
          </p:cNvCxnSpPr>
          <p:nvPr/>
        </p:nvCxnSpPr>
        <p:spPr bwMode="auto">
          <a:xfrm rot="10800000">
            <a:off x="7211025" y="21780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7" name="Shape 430"/>
          <p:cNvCxnSpPr>
            <a:cxnSpLocks noChangeShapeType="1"/>
          </p:cNvCxnSpPr>
          <p:nvPr/>
        </p:nvCxnSpPr>
        <p:spPr bwMode="auto">
          <a:xfrm rot="10800000">
            <a:off x="7211025" y="24876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8" name="Shape 431"/>
          <p:cNvCxnSpPr>
            <a:cxnSpLocks noChangeShapeType="1"/>
          </p:cNvCxnSpPr>
          <p:nvPr/>
        </p:nvCxnSpPr>
        <p:spPr bwMode="auto">
          <a:xfrm rot="10800000">
            <a:off x="7211025" y="2797175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9" name="Shape 432"/>
          <p:cNvCxnSpPr>
            <a:cxnSpLocks noChangeShapeType="1"/>
          </p:cNvCxnSpPr>
          <p:nvPr/>
        </p:nvCxnSpPr>
        <p:spPr bwMode="auto">
          <a:xfrm flipH="1">
            <a:off x="7211025" y="27971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0" name="Shape 433"/>
          <p:cNvCxnSpPr>
            <a:cxnSpLocks noChangeShapeType="1"/>
          </p:cNvCxnSpPr>
          <p:nvPr/>
        </p:nvCxnSpPr>
        <p:spPr bwMode="auto">
          <a:xfrm flipH="1">
            <a:off x="7211025" y="2797175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1" name="Shape 434"/>
          <p:cNvCxnSpPr>
            <a:cxnSpLocks noChangeShapeType="1"/>
          </p:cNvCxnSpPr>
          <p:nvPr/>
        </p:nvCxnSpPr>
        <p:spPr bwMode="auto">
          <a:xfrm flipH="1">
            <a:off x="7211025" y="2797175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2" name="Shape 435"/>
          <p:cNvCxnSpPr>
            <a:cxnSpLocks noChangeShapeType="1"/>
          </p:cNvCxnSpPr>
          <p:nvPr/>
        </p:nvCxnSpPr>
        <p:spPr bwMode="auto">
          <a:xfrm flipH="1">
            <a:off x="7211025" y="2797175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3" name="Shape 436"/>
          <p:cNvCxnSpPr>
            <a:cxnSpLocks noChangeShapeType="1"/>
          </p:cNvCxnSpPr>
          <p:nvPr/>
        </p:nvCxnSpPr>
        <p:spPr bwMode="auto">
          <a:xfrm flipH="1">
            <a:off x="7211025" y="2797175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4" name="Shape 437"/>
          <p:cNvCxnSpPr>
            <a:cxnSpLocks noChangeShapeType="1"/>
          </p:cNvCxnSpPr>
          <p:nvPr/>
        </p:nvCxnSpPr>
        <p:spPr bwMode="auto">
          <a:xfrm flipH="1">
            <a:off x="7211025" y="2797175"/>
            <a:ext cx="904875" cy="1858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" name="Shape 438"/>
          <p:cNvCxnSpPr>
            <a:cxnSpLocks noChangeShapeType="1"/>
          </p:cNvCxnSpPr>
          <p:nvPr/>
        </p:nvCxnSpPr>
        <p:spPr bwMode="auto">
          <a:xfrm flipH="1">
            <a:off x="7211025" y="2797175"/>
            <a:ext cx="904875" cy="21701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6" name="Shape 439"/>
          <p:cNvCxnSpPr>
            <a:cxnSpLocks noChangeShapeType="1"/>
          </p:cNvCxnSpPr>
          <p:nvPr/>
        </p:nvCxnSpPr>
        <p:spPr bwMode="auto">
          <a:xfrm flipH="1">
            <a:off x="7211025" y="2797175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7" name="Shape 440"/>
          <p:cNvCxnSpPr>
            <a:cxnSpLocks noChangeShapeType="1"/>
          </p:cNvCxnSpPr>
          <p:nvPr/>
        </p:nvCxnSpPr>
        <p:spPr bwMode="auto">
          <a:xfrm rot="10800000">
            <a:off x="7211025" y="186690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8" name="Shape 441"/>
          <p:cNvCxnSpPr>
            <a:cxnSpLocks noChangeShapeType="1"/>
          </p:cNvCxnSpPr>
          <p:nvPr/>
        </p:nvCxnSpPr>
        <p:spPr bwMode="auto">
          <a:xfrm rot="10800000">
            <a:off x="7211025" y="155733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9" name="Shape 442"/>
          <p:cNvCxnSpPr>
            <a:cxnSpLocks noChangeShapeType="1"/>
          </p:cNvCxnSpPr>
          <p:nvPr/>
        </p:nvCxnSpPr>
        <p:spPr bwMode="auto">
          <a:xfrm rot="10800000">
            <a:off x="7211025" y="24876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0" name="Shape 443"/>
          <p:cNvCxnSpPr>
            <a:cxnSpLocks noChangeShapeType="1"/>
          </p:cNvCxnSpPr>
          <p:nvPr/>
        </p:nvCxnSpPr>
        <p:spPr bwMode="auto">
          <a:xfrm rot="10800000">
            <a:off x="7211025" y="27971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1" name="Shape 444"/>
          <p:cNvCxnSpPr>
            <a:cxnSpLocks noChangeShapeType="1"/>
          </p:cNvCxnSpPr>
          <p:nvPr/>
        </p:nvCxnSpPr>
        <p:spPr bwMode="auto">
          <a:xfrm rot="10800000">
            <a:off x="7211025" y="3106737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Shape 445"/>
          <p:cNvCxnSpPr>
            <a:cxnSpLocks noChangeShapeType="1"/>
          </p:cNvCxnSpPr>
          <p:nvPr/>
        </p:nvCxnSpPr>
        <p:spPr bwMode="auto">
          <a:xfrm flipH="1">
            <a:off x="7211025" y="3106737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3" name="Shape 446"/>
          <p:cNvCxnSpPr>
            <a:cxnSpLocks noChangeShapeType="1"/>
          </p:cNvCxnSpPr>
          <p:nvPr/>
        </p:nvCxnSpPr>
        <p:spPr bwMode="auto">
          <a:xfrm flipH="1">
            <a:off x="7211025" y="3106737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4" name="Shape 447"/>
          <p:cNvCxnSpPr>
            <a:cxnSpLocks noChangeShapeType="1"/>
          </p:cNvCxnSpPr>
          <p:nvPr/>
        </p:nvCxnSpPr>
        <p:spPr bwMode="auto">
          <a:xfrm flipH="1">
            <a:off x="7211025" y="3106737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" name="Shape 448"/>
          <p:cNvCxnSpPr>
            <a:cxnSpLocks noChangeShapeType="1"/>
          </p:cNvCxnSpPr>
          <p:nvPr/>
        </p:nvCxnSpPr>
        <p:spPr bwMode="auto">
          <a:xfrm flipH="1">
            <a:off x="7211025" y="310673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6" name="Shape 449"/>
          <p:cNvCxnSpPr>
            <a:cxnSpLocks noChangeShapeType="1"/>
          </p:cNvCxnSpPr>
          <p:nvPr/>
        </p:nvCxnSpPr>
        <p:spPr bwMode="auto">
          <a:xfrm flipH="1">
            <a:off x="7211025" y="3106737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7" name="Shape 450"/>
          <p:cNvCxnSpPr>
            <a:cxnSpLocks noChangeShapeType="1"/>
          </p:cNvCxnSpPr>
          <p:nvPr/>
        </p:nvCxnSpPr>
        <p:spPr bwMode="auto">
          <a:xfrm flipH="1">
            <a:off x="7211025" y="3106737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8" name="Shape 451"/>
          <p:cNvCxnSpPr>
            <a:cxnSpLocks noChangeShapeType="1"/>
          </p:cNvCxnSpPr>
          <p:nvPr/>
        </p:nvCxnSpPr>
        <p:spPr bwMode="auto">
          <a:xfrm flipH="1">
            <a:off x="7211025" y="3106737"/>
            <a:ext cx="904875" cy="2170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9" name="Shape 452"/>
          <p:cNvCxnSpPr>
            <a:cxnSpLocks noChangeShapeType="1"/>
          </p:cNvCxnSpPr>
          <p:nvPr/>
        </p:nvCxnSpPr>
        <p:spPr bwMode="auto">
          <a:xfrm rot="10800000">
            <a:off x="7211025" y="217646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0" name="Shape 453"/>
          <p:cNvCxnSpPr>
            <a:cxnSpLocks noChangeShapeType="1"/>
          </p:cNvCxnSpPr>
          <p:nvPr/>
        </p:nvCxnSpPr>
        <p:spPr bwMode="auto">
          <a:xfrm rot="10800000">
            <a:off x="7211025" y="1866900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1" name="Shape 454"/>
          <p:cNvCxnSpPr>
            <a:cxnSpLocks noChangeShapeType="1"/>
          </p:cNvCxnSpPr>
          <p:nvPr/>
        </p:nvCxnSpPr>
        <p:spPr bwMode="auto">
          <a:xfrm rot="10800000">
            <a:off x="7211025" y="1557337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2" name="Shape 455"/>
          <p:cNvCxnSpPr>
            <a:cxnSpLocks noChangeShapeType="1"/>
          </p:cNvCxnSpPr>
          <p:nvPr/>
        </p:nvCxnSpPr>
        <p:spPr bwMode="auto">
          <a:xfrm rot="10800000">
            <a:off x="7211025" y="2797175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3" name="Shape 456"/>
          <p:cNvCxnSpPr>
            <a:cxnSpLocks noChangeShapeType="1"/>
          </p:cNvCxnSpPr>
          <p:nvPr/>
        </p:nvCxnSpPr>
        <p:spPr bwMode="auto">
          <a:xfrm rot="10800000">
            <a:off x="7211025" y="3106737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4" name="Shape 457"/>
          <p:cNvCxnSpPr>
            <a:cxnSpLocks noChangeShapeType="1"/>
          </p:cNvCxnSpPr>
          <p:nvPr/>
        </p:nvCxnSpPr>
        <p:spPr bwMode="auto">
          <a:xfrm rot="10800000">
            <a:off x="7211025" y="3416300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5" name="Shape 458"/>
          <p:cNvCxnSpPr>
            <a:cxnSpLocks noChangeShapeType="1"/>
          </p:cNvCxnSpPr>
          <p:nvPr/>
        </p:nvCxnSpPr>
        <p:spPr bwMode="auto">
          <a:xfrm flipH="1">
            <a:off x="7211025" y="3416300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6" name="Shape 459"/>
          <p:cNvCxnSpPr>
            <a:cxnSpLocks noChangeShapeType="1"/>
          </p:cNvCxnSpPr>
          <p:nvPr/>
        </p:nvCxnSpPr>
        <p:spPr bwMode="auto">
          <a:xfrm flipH="1">
            <a:off x="7211025" y="3416300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7" name="Shape 460"/>
          <p:cNvCxnSpPr>
            <a:cxnSpLocks noChangeShapeType="1"/>
          </p:cNvCxnSpPr>
          <p:nvPr/>
        </p:nvCxnSpPr>
        <p:spPr bwMode="auto">
          <a:xfrm flipH="1">
            <a:off x="7211025" y="341630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8" name="Shape 461"/>
          <p:cNvCxnSpPr>
            <a:cxnSpLocks noChangeShapeType="1"/>
          </p:cNvCxnSpPr>
          <p:nvPr/>
        </p:nvCxnSpPr>
        <p:spPr bwMode="auto">
          <a:xfrm flipH="1">
            <a:off x="7211025" y="3416300"/>
            <a:ext cx="904875" cy="1241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9" name="Shape 462"/>
          <p:cNvCxnSpPr>
            <a:cxnSpLocks noChangeShapeType="1"/>
          </p:cNvCxnSpPr>
          <p:nvPr/>
        </p:nvCxnSpPr>
        <p:spPr bwMode="auto">
          <a:xfrm flipH="1">
            <a:off x="7211025" y="3416300"/>
            <a:ext cx="904875" cy="15509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0" name="Shape 463"/>
          <p:cNvCxnSpPr>
            <a:cxnSpLocks noChangeShapeType="1"/>
          </p:cNvCxnSpPr>
          <p:nvPr/>
        </p:nvCxnSpPr>
        <p:spPr bwMode="auto">
          <a:xfrm flipH="1">
            <a:off x="7211025" y="3416300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1" name="Shape 464"/>
          <p:cNvCxnSpPr>
            <a:cxnSpLocks noChangeShapeType="1"/>
          </p:cNvCxnSpPr>
          <p:nvPr/>
        </p:nvCxnSpPr>
        <p:spPr bwMode="auto">
          <a:xfrm rot="10800000">
            <a:off x="7211025" y="2487612"/>
            <a:ext cx="904875" cy="9286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2" name="Shape 465"/>
          <p:cNvCxnSpPr>
            <a:cxnSpLocks noChangeShapeType="1"/>
          </p:cNvCxnSpPr>
          <p:nvPr/>
        </p:nvCxnSpPr>
        <p:spPr bwMode="auto">
          <a:xfrm rot="10800000">
            <a:off x="7211025" y="217646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3" name="Shape 466"/>
          <p:cNvCxnSpPr>
            <a:cxnSpLocks noChangeShapeType="1"/>
          </p:cNvCxnSpPr>
          <p:nvPr/>
        </p:nvCxnSpPr>
        <p:spPr bwMode="auto">
          <a:xfrm rot="10800000">
            <a:off x="7211025" y="1866900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4" name="Shape 467"/>
          <p:cNvCxnSpPr>
            <a:cxnSpLocks noChangeShapeType="1"/>
          </p:cNvCxnSpPr>
          <p:nvPr/>
        </p:nvCxnSpPr>
        <p:spPr bwMode="auto">
          <a:xfrm rot="10800000">
            <a:off x="7211025" y="1557337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5" name="Shape 468"/>
          <p:cNvCxnSpPr>
            <a:cxnSpLocks noChangeShapeType="1"/>
          </p:cNvCxnSpPr>
          <p:nvPr/>
        </p:nvCxnSpPr>
        <p:spPr bwMode="auto">
          <a:xfrm rot="10800000">
            <a:off x="7211025" y="3106737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" name="Shape 469"/>
          <p:cNvCxnSpPr>
            <a:cxnSpLocks noChangeShapeType="1"/>
          </p:cNvCxnSpPr>
          <p:nvPr/>
        </p:nvCxnSpPr>
        <p:spPr bwMode="auto">
          <a:xfrm rot="10800000">
            <a:off x="7211025" y="3416300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7" name="Shape 470"/>
          <p:cNvCxnSpPr>
            <a:cxnSpLocks noChangeShapeType="1"/>
          </p:cNvCxnSpPr>
          <p:nvPr/>
        </p:nvCxnSpPr>
        <p:spPr bwMode="auto">
          <a:xfrm rot="10800000">
            <a:off x="7211025" y="3727450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8" name="Shape 471"/>
          <p:cNvCxnSpPr>
            <a:cxnSpLocks noChangeShapeType="1"/>
          </p:cNvCxnSpPr>
          <p:nvPr/>
        </p:nvCxnSpPr>
        <p:spPr bwMode="auto">
          <a:xfrm flipH="1">
            <a:off x="7211025" y="37274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9" name="Shape 472"/>
          <p:cNvCxnSpPr>
            <a:cxnSpLocks noChangeShapeType="1"/>
          </p:cNvCxnSpPr>
          <p:nvPr/>
        </p:nvCxnSpPr>
        <p:spPr bwMode="auto">
          <a:xfrm flipH="1">
            <a:off x="7211025" y="37274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0" name="Shape 473"/>
          <p:cNvCxnSpPr>
            <a:cxnSpLocks noChangeShapeType="1"/>
          </p:cNvCxnSpPr>
          <p:nvPr/>
        </p:nvCxnSpPr>
        <p:spPr bwMode="auto">
          <a:xfrm flipH="1">
            <a:off x="7211025" y="372745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1" name="Shape 474"/>
          <p:cNvCxnSpPr>
            <a:cxnSpLocks noChangeShapeType="1"/>
          </p:cNvCxnSpPr>
          <p:nvPr/>
        </p:nvCxnSpPr>
        <p:spPr bwMode="auto">
          <a:xfrm flipH="1">
            <a:off x="7211025" y="3727450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2" name="Shape 475"/>
          <p:cNvCxnSpPr>
            <a:cxnSpLocks noChangeShapeType="1"/>
          </p:cNvCxnSpPr>
          <p:nvPr/>
        </p:nvCxnSpPr>
        <p:spPr bwMode="auto">
          <a:xfrm flipH="1">
            <a:off x="7211025" y="3727450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3" name="Shape 476"/>
          <p:cNvCxnSpPr>
            <a:cxnSpLocks noChangeShapeType="1"/>
          </p:cNvCxnSpPr>
          <p:nvPr/>
        </p:nvCxnSpPr>
        <p:spPr bwMode="auto">
          <a:xfrm rot="10800000">
            <a:off x="7211025" y="2797175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4" name="Shape 477"/>
          <p:cNvCxnSpPr>
            <a:cxnSpLocks noChangeShapeType="1"/>
          </p:cNvCxnSpPr>
          <p:nvPr/>
        </p:nvCxnSpPr>
        <p:spPr bwMode="auto">
          <a:xfrm rot="10800000">
            <a:off x="7211025" y="248761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5" name="Shape 478"/>
          <p:cNvCxnSpPr>
            <a:cxnSpLocks noChangeShapeType="1"/>
          </p:cNvCxnSpPr>
          <p:nvPr/>
        </p:nvCxnSpPr>
        <p:spPr bwMode="auto">
          <a:xfrm rot="10800000">
            <a:off x="7211025" y="2176462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" name="Shape 479"/>
          <p:cNvCxnSpPr>
            <a:cxnSpLocks noChangeShapeType="1"/>
          </p:cNvCxnSpPr>
          <p:nvPr/>
        </p:nvCxnSpPr>
        <p:spPr bwMode="auto">
          <a:xfrm rot="10800000">
            <a:off x="7211025" y="1866900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" name="Shape 480"/>
          <p:cNvCxnSpPr>
            <a:cxnSpLocks noChangeShapeType="1"/>
          </p:cNvCxnSpPr>
          <p:nvPr/>
        </p:nvCxnSpPr>
        <p:spPr bwMode="auto">
          <a:xfrm rot="10800000">
            <a:off x="7211025" y="3416300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8" name="Shape 481"/>
          <p:cNvCxnSpPr>
            <a:cxnSpLocks noChangeShapeType="1"/>
          </p:cNvCxnSpPr>
          <p:nvPr/>
        </p:nvCxnSpPr>
        <p:spPr bwMode="auto">
          <a:xfrm rot="10800000">
            <a:off x="7211025" y="37274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9" name="Shape 482"/>
          <p:cNvCxnSpPr>
            <a:cxnSpLocks noChangeShapeType="1"/>
          </p:cNvCxnSpPr>
          <p:nvPr/>
        </p:nvCxnSpPr>
        <p:spPr bwMode="auto">
          <a:xfrm rot="10800000">
            <a:off x="7211025" y="4037012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0" name="Shape 483"/>
          <p:cNvCxnSpPr>
            <a:cxnSpLocks noChangeShapeType="1"/>
          </p:cNvCxnSpPr>
          <p:nvPr/>
        </p:nvCxnSpPr>
        <p:spPr bwMode="auto">
          <a:xfrm flipH="1">
            <a:off x="7211025" y="40370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1" name="Shape 484"/>
          <p:cNvCxnSpPr>
            <a:cxnSpLocks noChangeShapeType="1"/>
          </p:cNvCxnSpPr>
          <p:nvPr/>
        </p:nvCxnSpPr>
        <p:spPr bwMode="auto">
          <a:xfrm flipH="1">
            <a:off x="7211025" y="40370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2" name="Shape 485"/>
          <p:cNvCxnSpPr>
            <a:cxnSpLocks noChangeShapeType="1"/>
          </p:cNvCxnSpPr>
          <p:nvPr/>
        </p:nvCxnSpPr>
        <p:spPr bwMode="auto">
          <a:xfrm flipH="1">
            <a:off x="7211025" y="403701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3" name="Shape 486"/>
          <p:cNvCxnSpPr>
            <a:cxnSpLocks noChangeShapeType="1"/>
          </p:cNvCxnSpPr>
          <p:nvPr/>
        </p:nvCxnSpPr>
        <p:spPr bwMode="auto">
          <a:xfrm flipH="1">
            <a:off x="7211025" y="403701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" name="Shape 487"/>
          <p:cNvCxnSpPr>
            <a:cxnSpLocks noChangeShapeType="1"/>
          </p:cNvCxnSpPr>
          <p:nvPr/>
        </p:nvCxnSpPr>
        <p:spPr bwMode="auto">
          <a:xfrm rot="10800000">
            <a:off x="7211025" y="3106737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5" name="Shape 488"/>
          <p:cNvCxnSpPr>
            <a:cxnSpLocks noChangeShapeType="1"/>
          </p:cNvCxnSpPr>
          <p:nvPr/>
        </p:nvCxnSpPr>
        <p:spPr bwMode="auto">
          <a:xfrm rot="10800000">
            <a:off x="7211025" y="2797175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" name="Shape 489"/>
          <p:cNvCxnSpPr>
            <a:cxnSpLocks noChangeShapeType="1"/>
          </p:cNvCxnSpPr>
          <p:nvPr/>
        </p:nvCxnSpPr>
        <p:spPr bwMode="auto">
          <a:xfrm rot="10800000">
            <a:off x="7211025" y="2487612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7" name="Shape 490"/>
          <p:cNvCxnSpPr>
            <a:cxnSpLocks noChangeShapeType="1"/>
          </p:cNvCxnSpPr>
          <p:nvPr/>
        </p:nvCxnSpPr>
        <p:spPr bwMode="auto">
          <a:xfrm rot="10800000">
            <a:off x="7211025" y="2176462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8" name="Shape 491"/>
          <p:cNvCxnSpPr>
            <a:cxnSpLocks noChangeShapeType="1"/>
          </p:cNvCxnSpPr>
          <p:nvPr/>
        </p:nvCxnSpPr>
        <p:spPr bwMode="auto">
          <a:xfrm rot="10800000">
            <a:off x="7211025" y="37274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9" name="Shape 492"/>
          <p:cNvCxnSpPr>
            <a:cxnSpLocks noChangeShapeType="1"/>
          </p:cNvCxnSpPr>
          <p:nvPr/>
        </p:nvCxnSpPr>
        <p:spPr bwMode="auto">
          <a:xfrm rot="10800000">
            <a:off x="7211025" y="40370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0" name="Shape 493"/>
          <p:cNvCxnSpPr>
            <a:cxnSpLocks noChangeShapeType="1"/>
          </p:cNvCxnSpPr>
          <p:nvPr/>
        </p:nvCxnSpPr>
        <p:spPr bwMode="auto">
          <a:xfrm rot="10800000">
            <a:off x="7211025" y="4346575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1" name="Shape 494"/>
          <p:cNvCxnSpPr>
            <a:cxnSpLocks noChangeShapeType="1"/>
          </p:cNvCxnSpPr>
          <p:nvPr/>
        </p:nvCxnSpPr>
        <p:spPr bwMode="auto">
          <a:xfrm flipH="1">
            <a:off x="7211025" y="43465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2" name="Shape 495"/>
          <p:cNvCxnSpPr>
            <a:cxnSpLocks noChangeShapeType="1"/>
          </p:cNvCxnSpPr>
          <p:nvPr/>
        </p:nvCxnSpPr>
        <p:spPr bwMode="auto">
          <a:xfrm flipH="1">
            <a:off x="7211025" y="4346575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3" name="Shape 496"/>
          <p:cNvCxnSpPr>
            <a:cxnSpLocks noChangeShapeType="1"/>
          </p:cNvCxnSpPr>
          <p:nvPr/>
        </p:nvCxnSpPr>
        <p:spPr bwMode="auto">
          <a:xfrm flipH="1">
            <a:off x="7211025" y="4346575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" name="Shape 497"/>
          <p:cNvCxnSpPr>
            <a:cxnSpLocks noChangeShapeType="1"/>
          </p:cNvCxnSpPr>
          <p:nvPr/>
        </p:nvCxnSpPr>
        <p:spPr bwMode="auto">
          <a:xfrm rot="10800000">
            <a:off x="7211025" y="341630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5" name="Shape 498"/>
          <p:cNvCxnSpPr>
            <a:cxnSpLocks noChangeShapeType="1"/>
          </p:cNvCxnSpPr>
          <p:nvPr/>
        </p:nvCxnSpPr>
        <p:spPr bwMode="auto">
          <a:xfrm rot="10800000">
            <a:off x="7211025" y="310673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" name="Shape 499"/>
          <p:cNvCxnSpPr>
            <a:cxnSpLocks noChangeShapeType="1"/>
          </p:cNvCxnSpPr>
          <p:nvPr/>
        </p:nvCxnSpPr>
        <p:spPr bwMode="auto">
          <a:xfrm rot="10800000">
            <a:off x="7211025" y="2797175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7" name="Shape 500"/>
          <p:cNvCxnSpPr>
            <a:cxnSpLocks noChangeShapeType="1"/>
          </p:cNvCxnSpPr>
          <p:nvPr/>
        </p:nvCxnSpPr>
        <p:spPr bwMode="auto">
          <a:xfrm rot="10800000">
            <a:off x="7211025" y="2487612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8" name="Shape 501"/>
          <p:cNvCxnSpPr>
            <a:cxnSpLocks noChangeShapeType="1"/>
          </p:cNvCxnSpPr>
          <p:nvPr/>
        </p:nvCxnSpPr>
        <p:spPr bwMode="auto">
          <a:xfrm rot="10800000">
            <a:off x="7211025" y="4037012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Shape 502"/>
          <p:cNvCxnSpPr>
            <a:cxnSpLocks noChangeShapeType="1"/>
          </p:cNvCxnSpPr>
          <p:nvPr/>
        </p:nvCxnSpPr>
        <p:spPr bwMode="auto">
          <a:xfrm rot="10800000">
            <a:off x="7211025" y="43465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0" name="Shape 503"/>
          <p:cNvCxnSpPr>
            <a:cxnSpLocks noChangeShapeType="1"/>
          </p:cNvCxnSpPr>
          <p:nvPr/>
        </p:nvCxnSpPr>
        <p:spPr bwMode="auto">
          <a:xfrm rot="10800000">
            <a:off x="7211025" y="4657725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1" name="Shape 504"/>
          <p:cNvCxnSpPr>
            <a:cxnSpLocks noChangeShapeType="1"/>
          </p:cNvCxnSpPr>
          <p:nvPr/>
        </p:nvCxnSpPr>
        <p:spPr bwMode="auto">
          <a:xfrm flipH="1">
            <a:off x="7211025" y="465772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2" name="Shape 505"/>
          <p:cNvCxnSpPr>
            <a:cxnSpLocks noChangeShapeType="1"/>
          </p:cNvCxnSpPr>
          <p:nvPr/>
        </p:nvCxnSpPr>
        <p:spPr bwMode="auto">
          <a:xfrm flipH="1">
            <a:off x="7211025" y="4657725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3" name="Shape 506"/>
          <p:cNvCxnSpPr>
            <a:cxnSpLocks noChangeShapeType="1"/>
          </p:cNvCxnSpPr>
          <p:nvPr/>
        </p:nvCxnSpPr>
        <p:spPr bwMode="auto">
          <a:xfrm rot="10800000">
            <a:off x="7211025" y="372745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4" name="Shape 507"/>
          <p:cNvCxnSpPr>
            <a:cxnSpLocks noChangeShapeType="1"/>
          </p:cNvCxnSpPr>
          <p:nvPr/>
        </p:nvCxnSpPr>
        <p:spPr bwMode="auto">
          <a:xfrm rot="10800000">
            <a:off x="7211025" y="3416300"/>
            <a:ext cx="904875" cy="1241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Shape 508"/>
          <p:cNvCxnSpPr>
            <a:cxnSpLocks noChangeShapeType="1"/>
          </p:cNvCxnSpPr>
          <p:nvPr/>
        </p:nvCxnSpPr>
        <p:spPr bwMode="auto">
          <a:xfrm rot="10800000">
            <a:off x="7211025" y="3106737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6" name="Shape 509"/>
          <p:cNvCxnSpPr>
            <a:cxnSpLocks noChangeShapeType="1"/>
          </p:cNvCxnSpPr>
          <p:nvPr/>
        </p:nvCxnSpPr>
        <p:spPr bwMode="auto">
          <a:xfrm rot="10800000">
            <a:off x="7211025" y="2797175"/>
            <a:ext cx="904875" cy="1858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" name="Shape 510"/>
          <p:cNvCxnSpPr>
            <a:cxnSpLocks noChangeShapeType="1"/>
            <a:endCxn id="188" idx="6"/>
          </p:cNvCxnSpPr>
          <p:nvPr/>
        </p:nvCxnSpPr>
        <p:spPr bwMode="auto">
          <a:xfrm>
            <a:off x="7211025" y="1557337"/>
            <a:ext cx="904875" cy="2170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8" name="Shape 511"/>
          <p:cNvCxnSpPr>
            <a:cxnSpLocks noChangeShapeType="1"/>
            <a:endCxn id="189" idx="6"/>
          </p:cNvCxnSpPr>
          <p:nvPr/>
        </p:nvCxnSpPr>
        <p:spPr bwMode="auto">
          <a:xfrm>
            <a:off x="7211025" y="1557337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9" name="Shape 512"/>
          <p:cNvCxnSpPr>
            <a:cxnSpLocks noChangeShapeType="1"/>
            <a:endCxn id="186" idx="6"/>
          </p:cNvCxnSpPr>
          <p:nvPr/>
        </p:nvCxnSpPr>
        <p:spPr bwMode="auto">
          <a:xfrm>
            <a:off x="7211025" y="1557337"/>
            <a:ext cx="904875" cy="27892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0" name="Shape 513"/>
          <p:cNvCxnSpPr>
            <a:cxnSpLocks noChangeShapeType="1"/>
            <a:endCxn id="187" idx="6"/>
          </p:cNvCxnSpPr>
          <p:nvPr/>
        </p:nvCxnSpPr>
        <p:spPr bwMode="auto">
          <a:xfrm>
            <a:off x="7211025" y="1557337"/>
            <a:ext cx="904875" cy="3098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1" name="Shape 514"/>
          <p:cNvCxnSpPr>
            <a:cxnSpLocks noChangeShapeType="1"/>
            <a:endCxn id="189" idx="6"/>
          </p:cNvCxnSpPr>
          <p:nvPr/>
        </p:nvCxnSpPr>
        <p:spPr bwMode="auto">
          <a:xfrm>
            <a:off x="7211025" y="1866900"/>
            <a:ext cx="904875" cy="21701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2" name="Shape 516"/>
          <p:cNvCxnSpPr>
            <a:cxnSpLocks noChangeShapeType="1"/>
            <a:endCxn id="186" idx="6"/>
          </p:cNvCxnSpPr>
          <p:nvPr/>
        </p:nvCxnSpPr>
        <p:spPr bwMode="auto">
          <a:xfrm>
            <a:off x="7211025" y="1866900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3" name="Shape 517"/>
          <p:cNvCxnSpPr>
            <a:cxnSpLocks noChangeShapeType="1"/>
            <a:endCxn id="187" idx="6"/>
          </p:cNvCxnSpPr>
          <p:nvPr/>
        </p:nvCxnSpPr>
        <p:spPr bwMode="auto">
          <a:xfrm>
            <a:off x="7211025" y="1866900"/>
            <a:ext cx="904875" cy="2789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4" name="Shape 518"/>
          <p:cNvCxnSpPr>
            <a:cxnSpLocks noChangeShapeType="1"/>
            <a:endCxn id="186" idx="6"/>
          </p:cNvCxnSpPr>
          <p:nvPr/>
        </p:nvCxnSpPr>
        <p:spPr bwMode="auto">
          <a:xfrm>
            <a:off x="7211025" y="2178050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Shape 519"/>
          <p:cNvCxnSpPr>
            <a:cxnSpLocks noChangeShapeType="1"/>
            <a:endCxn id="187" idx="6"/>
          </p:cNvCxnSpPr>
          <p:nvPr/>
        </p:nvCxnSpPr>
        <p:spPr bwMode="auto">
          <a:xfrm>
            <a:off x="7211025" y="2178050"/>
            <a:ext cx="904875" cy="24780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6" name="Shape 520"/>
          <p:cNvCxnSpPr>
            <a:cxnSpLocks noChangeShapeType="1"/>
            <a:endCxn id="187" idx="6"/>
          </p:cNvCxnSpPr>
          <p:nvPr/>
        </p:nvCxnSpPr>
        <p:spPr bwMode="auto">
          <a:xfrm>
            <a:off x="7211025" y="2487612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7" name="Shape 521"/>
          <p:cNvSpPr>
            <a:spLocks noChangeArrowheads="1"/>
          </p:cNvSpPr>
          <p:nvPr/>
        </p:nvSpPr>
        <p:spPr bwMode="auto">
          <a:xfrm>
            <a:off x="9238263" y="2068512"/>
            <a:ext cx="219075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08" name="Shape 522"/>
          <p:cNvSpPr>
            <a:spLocks noChangeArrowheads="1"/>
          </p:cNvSpPr>
          <p:nvPr/>
        </p:nvSpPr>
        <p:spPr bwMode="auto">
          <a:xfrm>
            <a:off x="9238263" y="2378075"/>
            <a:ext cx="219075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09" name="Shape 523"/>
          <p:cNvSpPr>
            <a:spLocks noChangeArrowheads="1"/>
          </p:cNvSpPr>
          <p:nvPr/>
        </p:nvSpPr>
        <p:spPr bwMode="auto">
          <a:xfrm>
            <a:off x="9238263" y="2687637"/>
            <a:ext cx="219075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10" name="Shape 524"/>
          <p:cNvSpPr>
            <a:spLocks noChangeArrowheads="1"/>
          </p:cNvSpPr>
          <p:nvPr/>
        </p:nvSpPr>
        <p:spPr bwMode="auto">
          <a:xfrm>
            <a:off x="9238263" y="2998787"/>
            <a:ext cx="219075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11" name="Shape 525"/>
          <p:cNvSpPr>
            <a:spLocks noChangeArrowheads="1"/>
          </p:cNvSpPr>
          <p:nvPr/>
        </p:nvSpPr>
        <p:spPr bwMode="auto">
          <a:xfrm>
            <a:off x="9238263" y="3308350"/>
            <a:ext cx="219075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12" name="Shape 526"/>
          <p:cNvSpPr>
            <a:spLocks noChangeArrowheads="1"/>
          </p:cNvSpPr>
          <p:nvPr/>
        </p:nvSpPr>
        <p:spPr bwMode="auto">
          <a:xfrm>
            <a:off x="9238263" y="4238625"/>
            <a:ext cx="219075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13" name="Shape 527"/>
          <p:cNvSpPr>
            <a:spLocks noChangeArrowheads="1"/>
          </p:cNvSpPr>
          <p:nvPr/>
        </p:nvSpPr>
        <p:spPr bwMode="auto">
          <a:xfrm>
            <a:off x="9238263" y="4548187"/>
            <a:ext cx="219075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14" name="Shape 528"/>
          <p:cNvSpPr>
            <a:spLocks noChangeArrowheads="1"/>
          </p:cNvSpPr>
          <p:nvPr/>
        </p:nvSpPr>
        <p:spPr bwMode="auto">
          <a:xfrm>
            <a:off x="9238263" y="3617912"/>
            <a:ext cx="219075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15" name="Shape 529"/>
          <p:cNvSpPr>
            <a:spLocks noChangeArrowheads="1"/>
          </p:cNvSpPr>
          <p:nvPr/>
        </p:nvSpPr>
        <p:spPr bwMode="auto">
          <a:xfrm>
            <a:off x="9238263" y="3927475"/>
            <a:ext cx="219075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cxnSp>
        <p:nvCxnSpPr>
          <p:cNvPr id="316" name="Shape 530"/>
          <p:cNvCxnSpPr>
            <a:cxnSpLocks noChangeShapeType="1"/>
            <a:endCxn id="307" idx="2"/>
          </p:cNvCxnSpPr>
          <p:nvPr/>
        </p:nvCxnSpPr>
        <p:spPr bwMode="auto">
          <a:xfrm>
            <a:off x="8333388" y="2178050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" name="Shape 532"/>
          <p:cNvCxnSpPr>
            <a:cxnSpLocks noChangeShapeType="1"/>
            <a:endCxn id="308" idx="2"/>
          </p:cNvCxnSpPr>
          <p:nvPr/>
        </p:nvCxnSpPr>
        <p:spPr bwMode="auto">
          <a:xfrm>
            <a:off x="8333388" y="21780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8" name="Shape 533"/>
          <p:cNvCxnSpPr>
            <a:cxnSpLocks noChangeShapeType="1"/>
            <a:endCxn id="309" idx="2"/>
          </p:cNvCxnSpPr>
          <p:nvPr/>
        </p:nvCxnSpPr>
        <p:spPr bwMode="auto">
          <a:xfrm>
            <a:off x="8333388" y="21780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9" name="Shape 534"/>
          <p:cNvCxnSpPr>
            <a:cxnSpLocks noChangeShapeType="1"/>
            <a:endCxn id="310" idx="2"/>
          </p:cNvCxnSpPr>
          <p:nvPr/>
        </p:nvCxnSpPr>
        <p:spPr bwMode="auto">
          <a:xfrm>
            <a:off x="8333388" y="217646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0" name="Shape 535"/>
          <p:cNvCxnSpPr>
            <a:cxnSpLocks noChangeShapeType="1"/>
            <a:endCxn id="311" idx="2"/>
          </p:cNvCxnSpPr>
          <p:nvPr/>
        </p:nvCxnSpPr>
        <p:spPr bwMode="auto">
          <a:xfrm>
            <a:off x="8333388" y="2176462"/>
            <a:ext cx="904875" cy="1241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1" name="Shape 536"/>
          <p:cNvCxnSpPr>
            <a:cxnSpLocks noChangeShapeType="1"/>
            <a:endCxn id="314" idx="2"/>
          </p:cNvCxnSpPr>
          <p:nvPr/>
        </p:nvCxnSpPr>
        <p:spPr bwMode="auto">
          <a:xfrm>
            <a:off x="8333388" y="2178050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2" name="Shape 537"/>
          <p:cNvCxnSpPr>
            <a:cxnSpLocks noChangeShapeType="1"/>
            <a:endCxn id="315" idx="2"/>
          </p:cNvCxnSpPr>
          <p:nvPr/>
        </p:nvCxnSpPr>
        <p:spPr bwMode="auto">
          <a:xfrm>
            <a:off x="8333388" y="2178050"/>
            <a:ext cx="904875" cy="1858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3" name="Shape 538"/>
          <p:cNvCxnSpPr>
            <a:cxnSpLocks noChangeShapeType="1"/>
            <a:endCxn id="312" idx="2"/>
          </p:cNvCxnSpPr>
          <p:nvPr/>
        </p:nvCxnSpPr>
        <p:spPr bwMode="auto">
          <a:xfrm>
            <a:off x="8333388" y="2178050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4" name="Shape 539"/>
          <p:cNvCxnSpPr>
            <a:cxnSpLocks noChangeShapeType="1"/>
            <a:endCxn id="313" idx="2"/>
          </p:cNvCxnSpPr>
          <p:nvPr/>
        </p:nvCxnSpPr>
        <p:spPr bwMode="auto">
          <a:xfrm>
            <a:off x="8333388" y="2178050"/>
            <a:ext cx="904875" cy="24780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5" name="Shape 540"/>
          <p:cNvCxnSpPr>
            <a:cxnSpLocks noChangeShapeType="1"/>
          </p:cNvCxnSpPr>
          <p:nvPr/>
        </p:nvCxnSpPr>
        <p:spPr bwMode="auto">
          <a:xfrm rot="10800000" flipH="1">
            <a:off x="8333388" y="21780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6" name="Shape 541"/>
          <p:cNvCxnSpPr>
            <a:cxnSpLocks noChangeShapeType="1"/>
          </p:cNvCxnSpPr>
          <p:nvPr/>
        </p:nvCxnSpPr>
        <p:spPr bwMode="auto">
          <a:xfrm>
            <a:off x="8333388" y="2487612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" name="Shape 542"/>
          <p:cNvCxnSpPr>
            <a:cxnSpLocks noChangeShapeType="1"/>
          </p:cNvCxnSpPr>
          <p:nvPr/>
        </p:nvCxnSpPr>
        <p:spPr bwMode="auto">
          <a:xfrm>
            <a:off x="8333388" y="24876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" name="Shape 543"/>
          <p:cNvCxnSpPr>
            <a:cxnSpLocks noChangeShapeType="1"/>
          </p:cNvCxnSpPr>
          <p:nvPr/>
        </p:nvCxnSpPr>
        <p:spPr bwMode="auto">
          <a:xfrm>
            <a:off x="8333388" y="24876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9" name="Shape 544"/>
          <p:cNvCxnSpPr>
            <a:cxnSpLocks noChangeShapeType="1"/>
          </p:cNvCxnSpPr>
          <p:nvPr/>
        </p:nvCxnSpPr>
        <p:spPr bwMode="auto">
          <a:xfrm>
            <a:off x="8333388" y="248761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0" name="Shape 545"/>
          <p:cNvCxnSpPr>
            <a:cxnSpLocks noChangeShapeType="1"/>
          </p:cNvCxnSpPr>
          <p:nvPr/>
        </p:nvCxnSpPr>
        <p:spPr bwMode="auto">
          <a:xfrm>
            <a:off x="8333388" y="248761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1" name="Shape 546"/>
          <p:cNvCxnSpPr>
            <a:cxnSpLocks noChangeShapeType="1"/>
          </p:cNvCxnSpPr>
          <p:nvPr/>
        </p:nvCxnSpPr>
        <p:spPr bwMode="auto">
          <a:xfrm>
            <a:off x="8333388" y="2487612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2" name="Shape 547"/>
          <p:cNvCxnSpPr>
            <a:cxnSpLocks noChangeShapeType="1"/>
          </p:cNvCxnSpPr>
          <p:nvPr/>
        </p:nvCxnSpPr>
        <p:spPr bwMode="auto">
          <a:xfrm>
            <a:off x="8333388" y="2487612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3" name="Shape 548"/>
          <p:cNvCxnSpPr>
            <a:cxnSpLocks noChangeShapeType="1"/>
          </p:cNvCxnSpPr>
          <p:nvPr/>
        </p:nvCxnSpPr>
        <p:spPr bwMode="auto">
          <a:xfrm>
            <a:off x="8333388" y="2487612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4" name="Shape 549"/>
          <p:cNvCxnSpPr>
            <a:cxnSpLocks noChangeShapeType="1"/>
          </p:cNvCxnSpPr>
          <p:nvPr/>
        </p:nvCxnSpPr>
        <p:spPr bwMode="auto">
          <a:xfrm rot="10800000" flipH="1">
            <a:off x="8333388" y="21780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5" name="Shape 550"/>
          <p:cNvCxnSpPr>
            <a:cxnSpLocks noChangeShapeType="1"/>
          </p:cNvCxnSpPr>
          <p:nvPr/>
        </p:nvCxnSpPr>
        <p:spPr bwMode="auto">
          <a:xfrm rot="10800000" flipH="1">
            <a:off x="8333388" y="24876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6" name="Shape 551"/>
          <p:cNvCxnSpPr>
            <a:cxnSpLocks noChangeShapeType="1"/>
          </p:cNvCxnSpPr>
          <p:nvPr/>
        </p:nvCxnSpPr>
        <p:spPr bwMode="auto">
          <a:xfrm>
            <a:off x="8333388" y="2797175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7" name="Shape 552"/>
          <p:cNvCxnSpPr>
            <a:cxnSpLocks noChangeShapeType="1"/>
          </p:cNvCxnSpPr>
          <p:nvPr/>
        </p:nvCxnSpPr>
        <p:spPr bwMode="auto">
          <a:xfrm>
            <a:off x="8333388" y="27971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" name="Shape 553"/>
          <p:cNvCxnSpPr>
            <a:cxnSpLocks noChangeShapeType="1"/>
          </p:cNvCxnSpPr>
          <p:nvPr/>
        </p:nvCxnSpPr>
        <p:spPr bwMode="auto">
          <a:xfrm>
            <a:off x="8333388" y="2797175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9" name="Shape 554"/>
          <p:cNvCxnSpPr>
            <a:cxnSpLocks noChangeShapeType="1"/>
          </p:cNvCxnSpPr>
          <p:nvPr/>
        </p:nvCxnSpPr>
        <p:spPr bwMode="auto">
          <a:xfrm>
            <a:off x="8333388" y="2797175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0" name="Shape 555"/>
          <p:cNvCxnSpPr>
            <a:cxnSpLocks noChangeShapeType="1"/>
          </p:cNvCxnSpPr>
          <p:nvPr/>
        </p:nvCxnSpPr>
        <p:spPr bwMode="auto">
          <a:xfrm>
            <a:off x="8333388" y="2797175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1" name="Shape 556"/>
          <p:cNvCxnSpPr>
            <a:cxnSpLocks noChangeShapeType="1"/>
          </p:cNvCxnSpPr>
          <p:nvPr/>
        </p:nvCxnSpPr>
        <p:spPr bwMode="auto">
          <a:xfrm>
            <a:off x="8333388" y="2797175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2" name="Shape 557"/>
          <p:cNvCxnSpPr>
            <a:cxnSpLocks noChangeShapeType="1"/>
          </p:cNvCxnSpPr>
          <p:nvPr/>
        </p:nvCxnSpPr>
        <p:spPr bwMode="auto">
          <a:xfrm>
            <a:off x="8333388" y="2797175"/>
            <a:ext cx="904875" cy="1858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3" name="Shape 558"/>
          <p:cNvCxnSpPr>
            <a:cxnSpLocks noChangeShapeType="1"/>
          </p:cNvCxnSpPr>
          <p:nvPr/>
        </p:nvCxnSpPr>
        <p:spPr bwMode="auto">
          <a:xfrm rot="10800000" flipH="1">
            <a:off x="8333388" y="24876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4" name="Shape 559"/>
          <p:cNvCxnSpPr>
            <a:cxnSpLocks noChangeShapeType="1"/>
          </p:cNvCxnSpPr>
          <p:nvPr/>
        </p:nvCxnSpPr>
        <p:spPr bwMode="auto">
          <a:xfrm rot="10800000" flipH="1">
            <a:off x="8333388" y="27971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5" name="Shape 560"/>
          <p:cNvCxnSpPr>
            <a:cxnSpLocks noChangeShapeType="1"/>
          </p:cNvCxnSpPr>
          <p:nvPr/>
        </p:nvCxnSpPr>
        <p:spPr bwMode="auto">
          <a:xfrm>
            <a:off x="8333388" y="3106737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6" name="Shape 561"/>
          <p:cNvCxnSpPr>
            <a:cxnSpLocks noChangeShapeType="1"/>
          </p:cNvCxnSpPr>
          <p:nvPr/>
        </p:nvCxnSpPr>
        <p:spPr bwMode="auto">
          <a:xfrm>
            <a:off x="8333388" y="3106737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7" name="Shape 562"/>
          <p:cNvCxnSpPr>
            <a:cxnSpLocks noChangeShapeType="1"/>
          </p:cNvCxnSpPr>
          <p:nvPr/>
        </p:nvCxnSpPr>
        <p:spPr bwMode="auto">
          <a:xfrm>
            <a:off x="8333388" y="3106737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" name="Shape 563"/>
          <p:cNvCxnSpPr>
            <a:cxnSpLocks noChangeShapeType="1"/>
          </p:cNvCxnSpPr>
          <p:nvPr/>
        </p:nvCxnSpPr>
        <p:spPr bwMode="auto">
          <a:xfrm>
            <a:off x="8333388" y="3106737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9" name="Shape 564"/>
          <p:cNvCxnSpPr>
            <a:cxnSpLocks noChangeShapeType="1"/>
          </p:cNvCxnSpPr>
          <p:nvPr/>
        </p:nvCxnSpPr>
        <p:spPr bwMode="auto">
          <a:xfrm>
            <a:off x="8333388" y="310673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0" name="Shape 565"/>
          <p:cNvCxnSpPr>
            <a:cxnSpLocks noChangeShapeType="1"/>
          </p:cNvCxnSpPr>
          <p:nvPr/>
        </p:nvCxnSpPr>
        <p:spPr bwMode="auto">
          <a:xfrm>
            <a:off x="8333388" y="3106737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1" name="Shape 566"/>
          <p:cNvCxnSpPr>
            <a:cxnSpLocks noChangeShapeType="1"/>
          </p:cNvCxnSpPr>
          <p:nvPr/>
        </p:nvCxnSpPr>
        <p:spPr bwMode="auto">
          <a:xfrm rot="10800000" flipH="1">
            <a:off x="8333388" y="217646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2" name="Shape 567"/>
          <p:cNvCxnSpPr>
            <a:cxnSpLocks noChangeShapeType="1"/>
          </p:cNvCxnSpPr>
          <p:nvPr/>
        </p:nvCxnSpPr>
        <p:spPr bwMode="auto">
          <a:xfrm rot="10800000" flipH="1">
            <a:off x="8333388" y="2797175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3" name="Shape 568"/>
          <p:cNvCxnSpPr>
            <a:cxnSpLocks noChangeShapeType="1"/>
          </p:cNvCxnSpPr>
          <p:nvPr/>
        </p:nvCxnSpPr>
        <p:spPr bwMode="auto">
          <a:xfrm rot="10800000" flipH="1">
            <a:off x="8333388" y="3106737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4" name="Shape 569"/>
          <p:cNvCxnSpPr>
            <a:cxnSpLocks noChangeShapeType="1"/>
          </p:cNvCxnSpPr>
          <p:nvPr/>
        </p:nvCxnSpPr>
        <p:spPr bwMode="auto">
          <a:xfrm>
            <a:off x="8333388" y="3416300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5" name="Shape 570"/>
          <p:cNvCxnSpPr>
            <a:cxnSpLocks noChangeShapeType="1"/>
          </p:cNvCxnSpPr>
          <p:nvPr/>
        </p:nvCxnSpPr>
        <p:spPr bwMode="auto">
          <a:xfrm>
            <a:off x="8333388" y="3416300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6" name="Shape 571"/>
          <p:cNvCxnSpPr>
            <a:cxnSpLocks noChangeShapeType="1"/>
          </p:cNvCxnSpPr>
          <p:nvPr/>
        </p:nvCxnSpPr>
        <p:spPr bwMode="auto">
          <a:xfrm>
            <a:off x="8333388" y="3416300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7" name="Shape 572"/>
          <p:cNvCxnSpPr>
            <a:cxnSpLocks noChangeShapeType="1"/>
          </p:cNvCxnSpPr>
          <p:nvPr/>
        </p:nvCxnSpPr>
        <p:spPr bwMode="auto">
          <a:xfrm>
            <a:off x="8333388" y="341630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" name="Shape 573"/>
          <p:cNvCxnSpPr>
            <a:cxnSpLocks noChangeShapeType="1"/>
          </p:cNvCxnSpPr>
          <p:nvPr/>
        </p:nvCxnSpPr>
        <p:spPr bwMode="auto">
          <a:xfrm>
            <a:off x="8333388" y="3416300"/>
            <a:ext cx="904875" cy="1241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9" name="Shape 574"/>
          <p:cNvCxnSpPr>
            <a:cxnSpLocks noChangeShapeType="1"/>
          </p:cNvCxnSpPr>
          <p:nvPr/>
        </p:nvCxnSpPr>
        <p:spPr bwMode="auto">
          <a:xfrm rot="10800000" flipH="1">
            <a:off x="8333388" y="2487612"/>
            <a:ext cx="904875" cy="9286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0" name="Shape 575"/>
          <p:cNvCxnSpPr>
            <a:cxnSpLocks noChangeShapeType="1"/>
          </p:cNvCxnSpPr>
          <p:nvPr/>
        </p:nvCxnSpPr>
        <p:spPr bwMode="auto">
          <a:xfrm rot="10800000" flipH="1">
            <a:off x="8333388" y="217646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1" name="Shape 576"/>
          <p:cNvCxnSpPr>
            <a:cxnSpLocks noChangeShapeType="1"/>
          </p:cNvCxnSpPr>
          <p:nvPr/>
        </p:nvCxnSpPr>
        <p:spPr bwMode="auto">
          <a:xfrm rot="10800000" flipH="1">
            <a:off x="8333388" y="3106737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2" name="Shape 577"/>
          <p:cNvCxnSpPr>
            <a:cxnSpLocks noChangeShapeType="1"/>
          </p:cNvCxnSpPr>
          <p:nvPr/>
        </p:nvCxnSpPr>
        <p:spPr bwMode="auto">
          <a:xfrm rot="10800000" flipH="1">
            <a:off x="8333388" y="3416300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3" name="Shape 578"/>
          <p:cNvCxnSpPr>
            <a:cxnSpLocks noChangeShapeType="1"/>
          </p:cNvCxnSpPr>
          <p:nvPr/>
        </p:nvCxnSpPr>
        <p:spPr bwMode="auto">
          <a:xfrm>
            <a:off x="8333388" y="3727450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4" name="Shape 579"/>
          <p:cNvCxnSpPr>
            <a:cxnSpLocks noChangeShapeType="1"/>
          </p:cNvCxnSpPr>
          <p:nvPr/>
        </p:nvCxnSpPr>
        <p:spPr bwMode="auto">
          <a:xfrm>
            <a:off x="8333388" y="37274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5" name="Shape 580"/>
          <p:cNvCxnSpPr>
            <a:cxnSpLocks noChangeShapeType="1"/>
          </p:cNvCxnSpPr>
          <p:nvPr/>
        </p:nvCxnSpPr>
        <p:spPr bwMode="auto">
          <a:xfrm>
            <a:off x="8333388" y="37274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6" name="Shape 581"/>
          <p:cNvCxnSpPr>
            <a:cxnSpLocks noChangeShapeType="1"/>
          </p:cNvCxnSpPr>
          <p:nvPr/>
        </p:nvCxnSpPr>
        <p:spPr bwMode="auto">
          <a:xfrm>
            <a:off x="8333388" y="372745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7" name="Shape 582"/>
          <p:cNvCxnSpPr>
            <a:cxnSpLocks noChangeShapeType="1"/>
          </p:cNvCxnSpPr>
          <p:nvPr/>
        </p:nvCxnSpPr>
        <p:spPr bwMode="auto">
          <a:xfrm rot="10800000" flipH="1">
            <a:off x="8333388" y="2797175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" name="Shape 583"/>
          <p:cNvCxnSpPr>
            <a:cxnSpLocks noChangeShapeType="1"/>
          </p:cNvCxnSpPr>
          <p:nvPr/>
        </p:nvCxnSpPr>
        <p:spPr bwMode="auto">
          <a:xfrm rot="10800000" flipH="1">
            <a:off x="8333388" y="248761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9" name="Shape 584"/>
          <p:cNvCxnSpPr>
            <a:cxnSpLocks noChangeShapeType="1"/>
          </p:cNvCxnSpPr>
          <p:nvPr/>
        </p:nvCxnSpPr>
        <p:spPr bwMode="auto">
          <a:xfrm rot="10800000" flipH="1">
            <a:off x="8333388" y="2176462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0" name="Shape 585"/>
          <p:cNvCxnSpPr>
            <a:cxnSpLocks noChangeShapeType="1"/>
          </p:cNvCxnSpPr>
          <p:nvPr/>
        </p:nvCxnSpPr>
        <p:spPr bwMode="auto">
          <a:xfrm rot="10800000" flipH="1">
            <a:off x="8333388" y="3416300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1" name="Shape 586"/>
          <p:cNvCxnSpPr>
            <a:cxnSpLocks noChangeShapeType="1"/>
          </p:cNvCxnSpPr>
          <p:nvPr/>
        </p:nvCxnSpPr>
        <p:spPr bwMode="auto">
          <a:xfrm rot="10800000" flipH="1">
            <a:off x="8333388" y="37274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2" name="Shape 587"/>
          <p:cNvCxnSpPr>
            <a:cxnSpLocks noChangeShapeType="1"/>
          </p:cNvCxnSpPr>
          <p:nvPr/>
        </p:nvCxnSpPr>
        <p:spPr bwMode="auto">
          <a:xfrm>
            <a:off x="8333388" y="4037012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3" name="Shape 588"/>
          <p:cNvCxnSpPr>
            <a:cxnSpLocks noChangeShapeType="1"/>
          </p:cNvCxnSpPr>
          <p:nvPr/>
        </p:nvCxnSpPr>
        <p:spPr bwMode="auto">
          <a:xfrm>
            <a:off x="8333388" y="40370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4" name="Shape 589"/>
          <p:cNvCxnSpPr>
            <a:cxnSpLocks noChangeShapeType="1"/>
          </p:cNvCxnSpPr>
          <p:nvPr/>
        </p:nvCxnSpPr>
        <p:spPr bwMode="auto">
          <a:xfrm>
            <a:off x="8333388" y="40370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5" name="Shape 590"/>
          <p:cNvCxnSpPr>
            <a:cxnSpLocks noChangeShapeType="1"/>
          </p:cNvCxnSpPr>
          <p:nvPr/>
        </p:nvCxnSpPr>
        <p:spPr bwMode="auto">
          <a:xfrm rot="10800000" flipH="1">
            <a:off x="8333388" y="3106737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6" name="Shape 591"/>
          <p:cNvCxnSpPr>
            <a:cxnSpLocks noChangeShapeType="1"/>
          </p:cNvCxnSpPr>
          <p:nvPr/>
        </p:nvCxnSpPr>
        <p:spPr bwMode="auto">
          <a:xfrm rot="10800000" flipH="1">
            <a:off x="8333388" y="2797175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7" name="Shape 592"/>
          <p:cNvCxnSpPr>
            <a:cxnSpLocks noChangeShapeType="1"/>
          </p:cNvCxnSpPr>
          <p:nvPr/>
        </p:nvCxnSpPr>
        <p:spPr bwMode="auto">
          <a:xfrm rot="10800000" flipH="1">
            <a:off x="8333388" y="2487612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8" name="Shape 593"/>
          <p:cNvCxnSpPr>
            <a:cxnSpLocks noChangeShapeType="1"/>
          </p:cNvCxnSpPr>
          <p:nvPr/>
        </p:nvCxnSpPr>
        <p:spPr bwMode="auto">
          <a:xfrm rot="10800000" flipH="1">
            <a:off x="8333388" y="2176462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" name="Shape 594"/>
          <p:cNvCxnSpPr>
            <a:cxnSpLocks noChangeShapeType="1"/>
          </p:cNvCxnSpPr>
          <p:nvPr/>
        </p:nvCxnSpPr>
        <p:spPr bwMode="auto">
          <a:xfrm rot="10800000" flipH="1">
            <a:off x="8333388" y="37274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0" name="Shape 595"/>
          <p:cNvCxnSpPr>
            <a:cxnSpLocks noChangeShapeType="1"/>
          </p:cNvCxnSpPr>
          <p:nvPr/>
        </p:nvCxnSpPr>
        <p:spPr bwMode="auto">
          <a:xfrm rot="10800000" flipH="1">
            <a:off x="8333388" y="40370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1" name="Shape 596"/>
          <p:cNvCxnSpPr>
            <a:cxnSpLocks noChangeShapeType="1"/>
          </p:cNvCxnSpPr>
          <p:nvPr/>
        </p:nvCxnSpPr>
        <p:spPr bwMode="auto">
          <a:xfrm>
            <a:off x="8333388" y="4346575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2" name="Shape 597"/>
          <p:cNvCxnSpPr>
            <a:cxnSpLocks noChangeShapeType="1"/>
          </p:cNvCxnSpPr>
          <p:nvPr/>
        </p:nvCxnSpPr>
        <p:spPr bwMode="auto">
          <a:xfrm>
            <a:off x="8333388" y="43465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3" name="Shape 598"/>
          <p:cNvCxnSpPr>
            <a:cxnSpLocks noChangeShapeType="1"/>
          </p:cNvCxnSpPr>
          <p:nvPr/>
        </p:nvCxnSpPr>
        <p:spPr bwMode="auto">
          <a:xfrm rot="10800000" flipH="1">
            <a:off x="8333388" y="341630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4" name="Shape 599"/>
          <p:cNvCxnSpPr>
            <a:cxnSpLocks noChangeShapeType="1"/>
          </p:cNvCxnSpPr>
          <p:nvPr/>
        </p:nvCxnSpPr>
        <p:spPr bwMode="auto">
          <a:xfrm rot="10800000" flipH="1">
            <a:off x="8333388" y="310673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5" name="Shape 600"/>
          <p:cNvCxnSpPr>
            <a:cxnSpLocks noChangeShapeType="1"/>
          </p:cNvCxnSpPr>
          <p:nvPr/>
        </p:nvCxnSpPr>
        <p:spPr bwMode="auto">
          <a:xfrm rot="10800000" flipH="1">
            <a:off x="8333388" y="2797175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6" name="Shape 601"/>
          <p:cNvCxnSpPr>
            <a:cxnSpLocks noChangeShapeType="1"/>
          </p:cNvCxnSpPr>
          <p:nvPr/>
        </p:nvCxnSpPr>
        <p:spPr bwMode="auto">
          <a:xfrm rot="10800000" flipH="1">
            <a:off x="8333388" y="2487612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7" name="Shape 602"/>
          <p:cNvCxnSpPr>
            <a:cxnSpLocks noChangeShapeType="1"/>
          </p:cNvCxnSpPr>
          <p:nvPr/>
        </p:nvCxnSpPr>
        <p:spPr bwMode="auto">
          <a:xfrm rot="10800000" flipH="1">
            <a:off x="8333388" y="4037012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8" name="Shape 603"/>
          <p:cNvCxnSpPr>
            <a:cxnSpLocks noChangeShapeType="1"/>
          </p:cNvCxnSpPr>
          <p:nvPr/>
        </p:nvCxnSpPr>
        <p:spPr bwMode="auto">
          <a:xfrm rot="10800000" flipH="1">
            <a:off x="8333388" y="4346575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" name="Shape 604"/>
          <p:cNvCxnSpPr>
            <a:cxnSpLocks noChangeShapeType="1"/>
          </p:cNvCxnSpPr>
          <p:nvPr/>
        </p:nvCxnSpPr>
        <p:spPr bwMode="auto">
          <a:xfrm>
            <a:off x="8333388" y="4657725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0" name="Shape 605"/>
          <p:cNvCxnSpPr>
            <a:cxnSpLocks noChangeShapeType="1"/>
          </p:cNvCxnSpPr>
          <p:nvPr/>
        </p:nvCxnSpPr>
        <p:spPr bwMode="auto">
          <a:xfrm rot="10800000" flipH="1">
            <a:off x="8333388" y="372745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1" name="Shape 606"/>
          <p:cNvCxnSpPr>
            <a:cxnSpLocks noChangeShapeType="1"/>
          </p:cNvCxnSpPr>
          <p:nvPr/>
        </p:nvCxnSpPr>
        <p:spPr bwMode="auto">
          <a:xfrm rot="10800000" flipH="1">
            <a:off x="8333388" y="3416300"/>
            <a:ext cx="904875" cy="1241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2" name="Shape 607"/>
          <p:cNvCxnSpPr>
            <a:cxnSpLocks noChangeShapeType="1"/>
          </p:cNvCxnSpPr>
          <p:nvPr/>
        </p:nvCxnSpPr>
        <p:spPr bwMode="auto">
          <a:xfrm rot="10800000" flipH="1">
            <a:off x="8333388" y="3106737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3" name="Shape 608"/>
          <p:cNvCxnSpPr>
            <a:cxnSpLocks noChangeShapeType="1"/>
          </p:cNvCxnSpPr>
          <p:nvPr/>
        </p:nvCxnSpPr>
        <p:spPr bwMode="auto">
          <a:xfrm rot="10800000" flipH="1">
            <a:off x="8333388" y="2797175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4" name="Shape 609"/>
          <p:cNvCxnSpPr>
            <a:cxnSpLocks noChangeShapeType="1"/>
            <a:stCxn id="307" idx="2"/>
          </p:cNvCxnSpPr>
          <p:nvPr/>
        </p:nvCxnSpPr>
        <p:spPr bwMode="auto">
          <a:xfrm flipH="1">
            <a:off x="8333388" y="2178050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5" name="Shape 611"/>
          <p:cNvCxnSpPr>
            <a:cxnSpLocks noChangeShapeType="1"/>
            <a:stCxn id="307" idx="2"/>
          </p:cNvCxnSpPr>
          <p:nvPr/>
        </p:nvCxnSpPr>
        <p:spPr bwMode="auto">
          <a:xfrm flipH="1">
            <a:off x="8333388" y="2178050"/>
            <a:ext cx="904875" cy="24780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6" name="Shape 613"/>
          <p:cNvCxnSpPr>
            <a:cxnSpLocks noChangeShapeType="1"/>
            <a:stCxn id="308" idx="2"/>
          </p:cNvCxnSpPr>
          <p:nvPr/>
        </p:nvCxnSpPr>
        <p:spPr bwMode="auto">
          <a:xfrm flipH="1">
            <a:off x="8333388" y="2487612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7" name="Shape 614"/>
          <p:cNvSpPr>
            <a:spLocks noChangeArrowheads="1"/>
          </p:cNvSpPr>
          <p:nvPr/>
        </p:nvSpPr>
        <p:spPr bwMode="auto">
          <a:xfrm>
            <a:off x="9238263" y="2068512"/>
            <a:ext cx="219075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98" name="Shape 615"/>
          <p:cNvSpPr>
            <a:spLocks noChangeArrowheads="1"/>
          </p:cNvSpPr>
          <p:nvPr/>
        </p:nvSpPr>
        <p:spPr bwMode="auto">
          <a:xfrm>
            <a:off x="9238263" y="2378075"/>
            <a:ext cx="219075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99" name="Shape 616"/>
          <p:cNvSpPr>
            <a:spLocks noChangeArrowheads="1"/>
          </p:cNvSpPr>
          <p:nvPr/>
        </p:nvSpPr>
        <p:spPr bwMode="auto">
          <a:xfrm>
            <a:off x="9238263" y="2687637"/>
            <a:ext cx="219075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00" name="Shape 617"/>
          <p:cNvSpPr>
            <a:spLocks noChangeArrowheads="1"/>
          </p:cNvSpPr>
          <p:nvPr/>
        </p:nvSpPr>
        <p:spPr bwMode="auto">
          <a:xfrm>
            <a:off x="9238263" y="2998787"/>
            <a:ext cx="219075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01" name="Shape 618"/>
          <p:cNvSpPr>
            <a:spLocks noChangeArrowheads="1"/>
          </p:cNvSpPr>
          <p:nvPr/>
        </p:nvSpPr>
        <p:spPr bwMode="auto">
          <a:xfrm>
            <a:off x="9238263" y="3308350"/>
            <a:ext cx="219075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02" name="Shape 619"/>
          <p:cNvSpPr>
            <a:spLocks noChangeArrowheads="1"/>
          </p:cNvSpPr>
          <p:nvPr/>
        </p:nvSpPr>
        <p:spPr bwMode="auto">
          <a:xfrm>
            <a:off x="9238263" y="4238625"/>
            <a:ext cx="219075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03" name="Shape 620"/>
          <p:cNvSpPr>
            <a:spLocks noChangeArrowheads="1"/>
          </p:cNvSpPr>
          <p:nvPr/>
        </p:nvSpPr>
        <p:spPr bwMode="auto">
          <a:xfrm>
            <a:off x="9238263" y="4548187"/>
            <a:ext cx="219075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04" name="Shape 621"/>
          <p:cNvSpPr>
            <a:spLocks noChangeArrowheads="1"/>
          </p:cNvSpPr>
          <p:nvPr/>
        </p:nvSpPr>
        <p:spPr bwMode="auto">
          <a:xfrm>
            <a:off x="9238263" y="3617912"/>
            <a:ext cx="219075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05" name="Shape 622"/>
          <p:cNvSpPr>
            <a:spLocks noChangeArrowheads="1"/>
          </p:cNvSpPr>
          <p:nvPr/>
        </p:nvSpPr>
        <p:spPr bwMode="auto">
          <a:xfrm>
            <a:off x="9238263" y="3927475"/>
            <a:ext cx="219075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06" name="Shape 623"/>
          <p:cNvSpPr>
            <a:spLocks noChangeArrowheads="1"/>
          </p:cNvSpPr>
          <p:nvPr/>
        </p:nvSpPr>
        <p:spPr bwMode="auto">
          <a:xfrm flipH="1">
            <a:off x="10362213" y="2998787"/>
            <a:ext cx="217487" cy="217488"/>
          </a:xfrm>
          <a:prstGeom prst="ellipse">
            <a:avLst/>
          </a:prstGeom>
          <a:solidFill>
            <a:schemeClr val="accent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07" name="Shape 624"/>
          <p:cNvSpPr>
            <a:spLocks noChangeArrowheads="1"/>
          </p:cNvSpPr>
          <p:nvPr/>
        </p:nvSpPr>
        <p:spPr bwMode="auto">
          <a:xfrm flipH="1">
            <a:off x="10362213" y="3308350"/>
            <a:ext cx="217487" cy="217487"/>
          </a:xfrm>
          <a:prstGeom prst="ellipse">
            <a:avLst/>
          </a:prstGeom>
          <a:solidFill>
            <a:schemeClr val="accent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cxnSp>
        <p:nvCxnSpPr>
          <p:cNvPr id="408" name="Shape 625"/>
          <p:cNvCxnSpPr>
            <a:cxnSpLocks noChangeShapeType="1"/>
          </p:cNvCxnSpPr>
          <p:nvPr/>
        </p:nvCxnSpPr>
        <p:spPr bwMode="auto">
          <a:xfrm rot="10800000">
            <a:off x="9457338" y="24876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" name="Shape 626"/>
          <p:cNvCxnSpPr>
            <a:cxnSpLocks noChangeShapeType="1"/>
          </p:cNvCxnSpPr>
          <p:nvPr/>
        </p:nvCxnSpPr>
        <p:spPr bwMode="auto">
          <a:xfrm rot="10800000">
            <a:off x="9457338" y="27971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" name="Shape 627"/>
          <p:cNvCxnSpPr>
            <a:cxnSpLocks noChangeShapeType="1"/>
          </p:cNvCxnSpPr>
          <p:nvPr/>
        </p:nvCxnSpPr>
        <p:spPr bwMode="auto">
          <a:xfrm rot="10800000">
            <a:off x="9457338" y="3106737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" name="Shape 628"/>
          <p:cNvCxnSpPr>
            <a:cxnSpLocks noChangeShapeType="1"/>
          </p:cNvCxnSpPr>
          <p:nvPr/>
        </p:nvCxnSpPr>
        <p:spPr bwMode="auto">
          <a:xfrm flipH="1">
            <a:off x="9457338" y="3106737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2" name="Shape 629"/>
          <p:cNvCxnSpPr>
            <a:cxnSpLocks noChangeShapeType="1"/>
          </p:cNvCxnSpPr>
          <p:nvPr/>
        </p:nvCxnSpPr>
        <p:spPr bwMode="auto">
          <a:xfrm flipH="1">
            <a:off x="9457338" y="3106737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3" name="Shape 630"/>
          <p:cNvCxnSpPr>
            <a:cxnSpLocks noChangeShapeType="1"/>
          </p:cNvCxnSpPr>
          <p:nvPr/>
        </p:nvCxnSpPr>
        <p:spPr bwMode="auto">
          <a:xfrm flipH="1">
            <a:off x="9457338" y="3106737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4" name="Shape 631"/>
          <p:cNvCxnSpPr>
            <a:cxnSpLocks noChangeShapeType="1"/>
          </p:cNvCxnSpPr>
          <p:nvPr/>
        </p:nvCxnSpPr>
        <p:spPr bwMode="auto">
          <a:xfrm flipH="1">
            <a:off x="9457338" y="310673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5" name="Shape 632"/>
          <p:cNvCxnSpPr>
            <a:cxnSpLocks noChangeShapeType="1"/>
          </p:cNvCxnSpPr>
          <p:nvPr/>
        </p:nvCxnSpPr>
        <p:spPr bwMode="auto">
          <a:xfrm flipH="1">
            <a:off x="9457338" y="3106737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6" name="Shape 633"/>
          <p:cNvCxnSpPr>
            <a:cxnSpLocks noChangeShapeType="1"/>
          </p:cNvCxnSpPr>
          <p:nvPr/>
        </p:nvCxnSpPr>
        <p:spPr bwMode="auto">
          <a:xfrm rot="10800000">
            <a:off x="9457338" y="217646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7" name="Shape 634"/>
          <p:cNvCxnSpPr>
            <a:cxnSpLocks noChangeShapeType="1"/>
          </p:cNvCxnSpPr>
          <p:nvPr/>
        </p:nvCxnSpPr>
        <p:spPr bwMode="auto">
          <a:xfrm rot="10800000">
            <a:off x="9457338" y="2797175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8" name="Shape 635"/>
          <p:cNvCxnSpPr>
            <a:cxnSpLocks noChangeShapeType="1"/>
          </p:cNvCxnSpPr>
          <p:nvPr/>
        </p:nvCxnSpPr>
        <p:spPr bwMode="auto">
          <a:xfrm rot="10800000">
            <a:off x="9457338" y="3106737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9" name="Shape 636"/>
          <p:cNvCxnSpPr>
            <a:cxnSpLocks noChangeShapeType="1"/>
          </p:cNvCxnSpPr>
          <p:nvPr/>
        </p:nvCxnSpPr>
        <p:spPr bwMode="auto">
          <a:xfrm rot="10800000">
            <a:off x="9457338" y="3417887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" name="Shape 637"/>
          <p:cNvCxnSpPr>
            <a:cxnSpLocks noChangeShapeType="1"/>
          </p:cNvCxnSpPr>
          <p:nvPr/>
        </p:nvCxnSpPr>
        <p:spPr bwMode="auto">
          <a:xfrm flipH="1">
            <a:off x="9457338" y="3417887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1" name="Shape 638"/>
          <p:cNvCxnSpPr>
            <a:cxnSpLocks noChangeShapeType="1"/>
          </p:cNvCxnSpPr>
          <p:nvPr/>
        </p:nvCxnSpPr>
        <p:spPr bwMode="auto">
          <a:xfrm flipH="1">
            <a:off x="9457338" y="3417887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2" name="Shape 639"/>
          <p:cNvCxnSpPr>
            <a:cxnSpLocks noChangeShapeType="1"/>
          </p:cNvCxnSpPr>
          <p:nvPr/>
        </p:nvCxnSpPr>
        <p:spPr bwMode="auto">
          <a:xfrm flipH="1">
            <a:off x="9457338" y="3417887"/>
            <a:ext cx="904875" cy="9286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3" name="Shape 640"/>
          <p:cNvCxnSpPr>
            <a:cxnSpLocks noChangeShapeType="1"/>
          </p:cNvCxnSpPr>
          <p:nvPr/>
        </p:nvCxnSpPr>
        <p:spPr bwMode="auto">
          <a:xfrm flipH="1">
            <a:off x="9457338" y="341788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4" name="Shape 641"/>
          <p:cNvCxnSpPr>
            <a:cxnSpLocks noChangeShapeType="1"/>
          </p:cNvCxnSpPr>
          <p:nvPr/>
        </p:nvCxnSpPr>
        <p:spPr bwMode="auto">
          <a:xfrm rot="10800000">
            <a:off x="9457338" y="248761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5" name="Shape 642"/>
          <p:cNvCxnSpPr>
            <a:cxnSpLocks noChangeShapeType="1"/>
          </p:cNvCxnSpPr>
          <p:nvPr/>
        </p:nvCxnSpPr>
        <p:spPr bwMode="auto">
          <a:xfrm rot="10800000">
            <a:off x="9457338" y="2176462"/>
            <a:ext cx="904875" cy="1241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6" name="Shape 644"/>
          <p:cNvCxnSpPr>
            <a:cxnSpLocks noChangeShapeType="1"/>
          </p:cNvCxnSpPr>
          <p:nvPr/>
        </p:nvCxnSpPr>
        <p:spPr bwMode="auto">
          <a:xfrm>
            <a:off x="7318975" y="3794125"/>
            <a:ext cx="804863" cy="8048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0" name="Flecha derecha 429"/>
          <p:cNvSpPr/>
          <p:nvPr/>
        </p:nvSpPr>
        <p:spPr>
          <a:xfrm>
            <a:off x="5536971" y="2231232"/>
            <a:ext cx="5214567" cy="71513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 err="1"/>
              <a:t>Feed</a:t>
            </a:r>
            <a:r>
              <a:rPr lang="ca-ES" dirty="0"/>
              <a:t> </a:t>
            </a:r>
            <a:r>
              <a:rPr lang="ca-ES" dirty="0" err="1"/>
              <a:t>Forward</a:t>
            </a:r>
            <a:endParaRPr lang="en-GB" dirty="0"/>
          </a:p>
        </p:txBody>
      </p:sp>
      <p:sp>
        <p:nvSpPr>
          <p:cNvPr id="434" name="Flecha derecha 433"/>
          <p:cNvSpPr/>
          <p:nvPr/>
        </p:nvSpPr>
        <p:spPr>
          <a:xfrm flipH="1">
            <a:off x="5536970" y="3692078"/>
            <a:ext cx="5214567" cy="71513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 err="1"/>
              <a:t>Backpropagation</a:t>
            </a:r>
            <a:endParaRPr lang="en-GB" dirty="0"/>
          </a:p>
        </p:txBody>
      </p:sp>
      <p:sp>
        <p:nvSpPr>
          <p:cNvPr id="435" name="Flecha derecha 434"/>
          <p:cNvSpPr/>
          <p:nvPr/>
        </p:nvSpPr>
        <p:spPr>
          <a:xfrm rot="5400000">
            <a:off x="10867776" y="3219098"/>
            <a:ext cx="1092403" cy="19580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7" name="CuadroTexto 436"/>
              <p:cNvSpPr txBox="1"/>
              <p:nvPr/>
            </p:nvSpPr>
            <p:spPr>
              <a:xfrm>
                <a:off x="6082846" y="901149"/>
                <a:ext cx="91281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ca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𝑊</m:t>
                          </m:r>
                        </m:e>
                        <m:sup>
                          <m:r>
                            <a:rPr lang="ca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GB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37" name="CuadroTexto 4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846" y="901149"/>
                <a:ext cx="912811" cy="369332"/>
              </a:xfrm>
              <a:prstGeom prst="rect">
                <a:avLst/>
              </a:prstGeom>
              <a:blipFill>
                <a:blip r:embed="rId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upo 9"/>
          <p:cNvGrpSpPr/>
          <p:nvPr/>
        </p:nvGrpSpPr>
        <p:grpSpPr>
          <a:xfrm>
            <a:off x="6333978" y="6110178"/>
            <a:ext cx="410546" cy="334409"/>
            <a:chOff x="6298163" y="6145414"/>
            <a:chExt cx="410546" cy="334409"/>
          </a:xfrm>
        </p:grpSpPr>
        <p:cxnSp>
          <p:nvCxnSpPr>
            <p:cNvPr id="7" name="Conector recto de flecha 6"/>
            <p:cNvCxnSpPr/>
            <p:nvPr/>
          </p:nvCxnSpPr>
          <p:spPr>
            <a:xfrm>
              <a:off x="6298163" y="6145414"/>
              <a:ext cx="9331" cy="3344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Conector recto de flecha 426"/>
            <p:cNvCxnSpPr/>
            <p:nvPr/>
          </p:nvCxnSpPr>
          <p:spPr>
            <a:xfrm>
              <a:off x="6435012" y="6145414"/>
              <a:ext cx="9331" cy="3344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Conector recto de flecha 427"/>
            <p:cNvCxnSpPr/>
            <p:nvPr/>
          </p:nvCxnSpPr>
          <p:spPr>
            <a:xfrm>
              <a:off x="6567195" y="6145414"/>
              <a:ext cx="9331" cy="3344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Conector recto de flecha 440"/>
            <p:cNvCxnSpPr/>
            <p:nvPr/>
          </p:nvCxnSpPr>
          <p:spPr>
            <a:xfrm>
              <a:off x="6699378" y="6145414"/>
              <a:ext cx="9331" cy="3344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upo 8"/>
          <p:cNvGrpSpPr/>
          <p:nvPr/>
        </p:nvGrpSpPr>
        <p:grpSpPr>
          <a:xfrm>
            <a:off x="7579567" y="6115803"/>
            <a:ext cx="278363" cy="334409"/>
            <a:chOff x="7579567" y="6130609"/>
            <a:chExt cx="278363" cy="334409"/>
          </a:xfrm>
        </p:grpSpPr>
        <p:cxnSp>
          <p:nvCxnSpPr>
            <p:cNvPr id="442" name="Conector recto de flecha 441"/>
            <p:cNvCxnSpPr/>
            <p:nvPr/>
          </p:nvCxnSpPr>
          <p:spPr>
            <a:xfrm>
              <a:off x="7579567" y="6130609"/>
              <a:ext cx="9331" cy="3344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Conector recto de flecha 442"/>
            <p:cNvCxnSpPr/>
            <p:nvPr/>
          </p:nvCxnSpPr>
          <p:spPr>
            <a:xfrm>
              <a:off x="7716416" y="6130609"/>
              <a:ext cx="9331" cy="3344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Conector recto de flecha 443"/>
            <p:cNvCxnSpPr/>
            <p:nvPr/>
          </p:nvCxnSpPr>
          <p:spPr>
            <a:xfrm>
              <a:off x="7848599" y="6130609"/>
              <a:ext cx="9331" cy="3344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upo 7"/>
          <p:cNvGrpSpPr/>
          <p:nvPr/>
        </p:nvGrpSpPr>
        <p:grpSpPr>
          <a:xfrm>
            <a:off x="8710683" y="6115804"/>
            <a:ext cx="146180" cy="334409"/>
            <a:chOff x="8679583" y="6130609"/>
            <a:chExt cx="146180" cy="334409"/>
          </a:xfrm>
        </p:grpSpPr>
        <p:cxnSp>
          <p:nvCxnSpPr>
            <p:cNvPr id="446" name="Conector recto de flecha 445"/>
            <p:cNvCxnSpPr/>
            <p:nvPr/>
          </p:nvCxnSpPr>
          <p:spPr>
            <a:xfrm>
              <a:off x="8679583" y="6130609"/>
              <a:ext cx="9331" cy="3344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Conector recto de flecha 446"/>
            <p:cNvCxnSpPr/>
            <p:nvPr/>
          </p:nvCxnSpPr>
          <p:spPr>
            <a:xfrm>
              <a:off x="8816432" y="6130609"/>
              <a:ext cx="9331" cy="3344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9" name="Conector recto de flecha 448"/>
          <p:cNvCxnSpPr/>
          <p:nvPr/>
        </p:nvCxnSpPr>
        <p:spPr>
          <a:xfrm>
            <a:off x="9905003" y="6115804"/>
            <a:ext cx="9331" cy="3344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1" name="Rectángulo 450"/>
              <p:cNvSpPr/>
              <p:nvPr/>
            </p:nvSpPr>
            <p:spPr>
              <a:xfrm>
                <a:off x="4279279" y="2402139"/>
                <a:ext cx="1045096" cy="37331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Input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ca-E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1" name="Rectángulo 4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279" y="2402139"/>
                <a:ext cx="1045096" cy="373317"/>
              </a:xfrm>
              <a:prstGeom prst="rect">
                <a:avLst/>
              </a:prstGeom>
              <a:blipFill>
                <a:blip r:embed="rId3"/>
                <a:stretch>
                  <a:fillRect l="-2339" t="-6557" b="-377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2" name="Rectángulo 451"/>
              <p:cNvSpPr/>
              <p:nvPr/>
            </p:nvSpPr>
            <p:spPr>
              <a:xfrm>
                <a:off x="10751540" y="3863200"/>
                <a:ext cx="1331604" cy="37331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a-E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r>
                        <a:rPr lang="ca-E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ca-E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ca-E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ca-E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ca-E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ca-E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2" name="Rectángulo 4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1540" y="3863200"/>
                <a:ext cx="1331604" cy="373317"/>
              </a:xfrm>
              <a:prstGeom prst="rect">
                <a:avLst/>
              </a:prstGeom>
              <a:blipFill>
                <a:blip r:embed="rId4"/>
                <a:stretch>
                  <a:fillRect t="-3279" b="-262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3" name="Rectángulo 452"/>
              <p:cNvSpPr/>
              <p:nvPr/>
            </p:nvSpPr>
            <p:spPr>
              <a:xfrm>
                <a:off x="10793741" y="2323164"/>
                <a:ext cx="1331604" cy="37331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ca-E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3" name="Rectángulo 4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3741" y="2323164"/>
                <a:ext cx="1331604" cy="373317"/>
              </a:xfrm>
              <a:prstGeom prst="rect">
                <a:avLst/>
              </a:prstGeom>
              <a:blipFill>
                <a:blip r:embed="rId5"/>
                <a:stretch>
                  <a:fillRect t="-3279" b="-196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4" name="CuadroTexto 453"/>
              <p:cNvSpPr txBox="1"/>
              <p:nvPr/>
            </p:nvSpPr>
            <p:spPr>
              <a:xfrm>
                <a:off x="4411563" y="3851552"/>
                <a:ext cx="91281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𝛻</m:t>
                          </m:r>
                        </m:e>
                        <m:sub>
                          <m:r>
                            <a:rPr lang="ca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sub>
                      </m:sSub>
                      <m:r>
                        <a:rPr lang="ca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</m:oMath>
                  </m:oMathPara>
                </a14:m>
                <a:endParaRPr lang="en-GB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54" name="CuadroTexto 4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563" y="3851552"/>
                <a:ext cx="912811" cy="369332"/>
              </a:xfrm>
              <a:prstGeom prst="rect">
                <a:avLst/>
              </a:prstGeom>
              <a:blipFill>
                <a:blip r:embed="rId6"/>
                <a:stretch>
                  <a:fillRect b="-2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5" name="CuadroTexto 454"/>
              <p:cNvSpPr txBox="1"/>
              <p:nvPr/>
            </p:nvSpPr>
            <p:spPr>
              <a:xfrm>
                <a:off x="6088663" y="5543854"/>
                <a:ext cx="912811" cy="3737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𝛻</m:t>
                          </m:r>
                        </m:e>
                        <m:sub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p>
                          </m:sSup>
                        </m:sub>
                      </m:sSub>
                      <m:r>
                        <a:rPr lang="ca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</m:oMath>
                  </m:oMathPara>
                </a14:m>
                <a:endParaRPr lang="en-GB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55" name="CuadroTexto 4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8663" y="5543854"/>
                <a:ext cx="912811" cy="373757"/>
              </a:xfrm>
              <a:prstGeom prst="rect">
                <a:avLst/>
              </a:prstGeom>
              <a:blipFill>
                <a:blip r:embed="rId7"/>
                <a:stretch>
                  <a:fillRect l="-2667" r="-3333" b="-225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6" name="CuadroTexto 455"/>
              <p:cNvSpPr txBox="1"/>
              <p:nvPr/>
            </p:nvSpPr>
            <p:spPr>
              <a:xfrm>
                <a:off x="7365069" y="5551041"/>
                <a:ext cx="712673" cy="3729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𝛻</m:t>
                          </m:r>
                        </m:e>
                        <m:sub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sup>
                          </m:sSup>
                        </m:sub>
                      </m:sSub>
                      <m:r>
                        <a:rPr lang="ca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</m:oMath>
                  </m:oMathPara>
                </a14:m>
                <a:endParaRPr lang="en-GB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56" name="CuadroTexto 4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5069" y="5551041"/>
                <a:ext cx="712673" cy="372923"/>
              </a:xfrm>
              <a:prstGeom prst="rect">
                <a:avLst/>
              </a:prstGeom>
              <a:blipFill>
                <a:blip r:embed="rId8"/>
                <a:stretch>
                  <a:fillRect l="-14530" r="-20513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7" name="CuadroTexto 456"/>
              <p:cNvSpPr txBox="1"/>
              <p:nvPr/>
            </p:nvSpPr>
            <p:spPr>
              <a:xfrm>
                <a:off x="8417484" y="5551041"/>
                <a:ext cx="736681" cy="3737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𝛻</m:t>
                          </m:r>
                        </m:e>
                        <m:sub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sub>
                      </m:sSub>
                      <m:r>
                        <a:rPr lang="ca-E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</m:oMath>
                  </m:oMathPara>
                </a14:m>
                <a:endParaRPr lang="en-GB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57" name="CuadroTexto 4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7484" y="5551041"/>
                <a:ext cx="736681" cy="373757"/>
              </a:xfrm>
              <a:prstGeom prst="rect">
                <a:avLst/>
              </a:prstGeom>
              <a:blipFill>
                <a:blip r:embed="rId9"/>
                <a:stretch>
                  <a:fillRect l="-14876" r="-16529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8" name="CuadroTexto 457"/>
              <p:cNvSpPr txBox="1"/>
              <p:nvPr/>
            </p:nvSpPr>
            <p:spPr>
              <a:xfrm>
                <a:off x="9541434" y="5554010"/>
                <a:ext cx="736681" cy="3737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𝛻</m:t>
                          </m:r>
                        </m:e>
                        <m:sub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3</m:t>
                              </m:r>
                            </m:sup>
                          </m:sSup>
                        </m:sub>
                      </m:sSub>
                      <m:r>
                        <a:rPr lang="ca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</m:oMath>
                  </m:oMathPara>
                </a14:m>
                <a:endParaRPr lang="en-GB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58" name="CuadroTexto 4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1434" y="5554010"/>
                <a:ext cx="736681" cy="373757"/>
              </a:xfrm>
              <a:prstGeom prst="rect">
                <a:avLst/>
              </a:prstGeom>
              <a:blipFill>
                <a:blip r:embed="rId10"/>
                <a:stretch>
                  <a:fillRect l="-14050" r="-16529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6713172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Rectángulo 428"/>
          <p:cNvSpPr/>
          <p:nvPr/>
        </p:nvSpPr>
        <p:spPr>
          <a:xfrm>
            <a:off x="6088663" y="814389"/>
            <a:ext cx="912811" cy="51647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Epochs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Batches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and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Steps</a:t>
            </a:r>
            <a:endParaRPr lang="en-U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Activation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functions</a:t>
            </a:r>
            <a:endParaRPr lang="ca-ES" b="0" dirty="0">
              <a:solidFill>
                <a:schemeClr val="tx1"/>
              </a:solidFill>
              <a:cs typeface="Arial"/>
            </a:endParaRPr>
          </a:p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learning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rate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Other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optimization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methods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</a:rPr>
              <a:t>Regularization</a:t>
            </a:r>
            <a:endParaRPr lang="ca-ES" dirty="0">
              <a:solidFill>
                <a:schemeClr val="tx1"/>
              </a:solidFill>
            </a:endParaRPr>
          </a:p>
          <a:p>
            <a:r>
              <a:rPr lang="ca-ES" dirty="0" err="1">
                <a:solidFill>
                  <a:schemeClr val="tx1"/>
                </a:solidFill>
              </a:rPr>
              <a:t>Normalizing</a:t>
            </a:r>
            <a:r>
              <a:rPr lang="ca-ES" dirty="0">
                <a:solidFill>
                  <a:schemeClr val="tx1"/>
                </a:solidFill>
              </a:rPr>
              <a:t> inputs</a:t>
            </a:r>
          </a:p>
          <a:p>
            <a:r>
              <a:rPr lang="ca-ES" dirty="0" err="1"/>
              <a:t>Vanishing</a:t>
            </a:r>
            <a:r>
              <a:rPr lang="ca-ES" dirty="0"/>
              <a:t>/</a:t>
            </a:r>
            <a:r>
              <a:rPr lang="ca-ES" dirty="0" err="1"/>
              <a:t>Exploding</a:t>
            </a:r>
            <a:r>
              <a:rPr lang="ca-ES" dirty="0"/>
              <a:t> Gradients</a:t>
            </a:r>
          </a:p>
          <a:p>
            <a:r>
              <a:rPr lang="ca-ES" dirty="0" err="1">
                <a:solidFill>
                  <a:schemeClr val="tx1"/>
                </a:solidFill>
              </a:rPr>
              <a:t>Weights</a:t>
            </a:r>
            <a:r>
              <a:rPr lang="ca-ES" dirty="0">
                <a:solidFill>
                  <a:schemeClr val="tx1"/>
                </a:solidFill>
              </a:rPr>
              <a:t> </a:t>
            </a:r>
            <a:r>
              <a:rPr lang="ca-ES" dirty="0" err="1">
                <a:solidFill>
                  <a:schemeClr val="tx1"/>
                </a:solidFill>
              </a:rPr>
              <a:t>initialization</a:t>
            </a:r>
            <a:endParaRPr lang="ca-ES" dirty="0"/>
          </a:p>
          <a:p>
            <a:pPr marL="0" indent="0">
              <a:buNone/>
            </a:pPr>
            <a:endParaRPr lang="ca-E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Feedforward Neural Networks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3" name="Shape 131"/>
          <p:cNvSpPr>
            <a:spLocks noChangeArrowheads="1"/>
          </p:cNvSpPr>
          <p:nvPr/>
        </p:nvSpPr>
        <p:spPr bwMode="auto">
          <a:xfrm>
            <a:off x="5871175" y="2068512"/>
            <a:ext cx="217488" cy="2174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4" name="Shape 132"/>
          <p:cNvSpPr>
            <a:spLocks noChangeArrowheads="1"/>
          </p:cNvSpPr>
          <p:nvPr/>
        </p:nvSpPr>
        <p:spPr bwMode="auto">
          <a:xfrm>
            <a:off x="5871175" y="2378075"/>
            <a:ext cx="217488" cy="2174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5" name="Shape 133"/>
          <p:cNvSpPr>
            <a:spLocks noChangeArrowheads="1"/>
          </p:cNvSpPr>
          <p:nvPr/>
        </p:nvSpPr>
        <p:spPr bwMode="auto">
          <a:xfrm>
            <a:off x="5871175" y="2687637"/>
            <a:ext cx="217488" cy="2190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6" name="Shape 134"/>
          <p:cNvSpPr>
            <a:spLocks noChangeArrowheads="1"/>
          </p:cNvSpPr>
          <p:nvPr/>
        </p:nvSpPr>
        <p:spPr bwMode="auto">
          <a:xfrm>
            <a:off x="5871175" y="2998787"/>
            <a:ext cx="217488" cy="2174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7" name="Shape 135"/>
          <p:cNvSpPr>
            <a:spLocks noChangeArrowheads="1"/>
          </p:cNvSpPr>
          <p:nvPr/>
        </p:nvSpPr>
        <p:spPr bwMode="auto">
          <a:xfrm>
            <a:off x="5871175" y="3308350"/>
            <a:ext cx="217488" cy="2174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8" name="Shape 136"/>
          <p:cNvSpPr>
            <a:spLocks noChangeArrowheads="1"/>
          </p:cNvSpPr>
          <p:nvPr/>
        </p:nvSpPr>
        <p:spPr bwMode="auto">
          <a:xfrm>
            <a:off x="5871175" y="4238625"/>
            <a:ext cx="217488" cy="2174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9" name="Shape 137"/>
          <p:cNvSpPr>
            <a:spLocks noChangeArrowheads="1"/>
          </p:cNvSpPr>
          <p:nvPr/>
        </p:nvSpPr>
        <p:spPr bwMode="auto">
          <a:xfrm>
            <a:off x="5871175" y="4548187"/>
            <a:ext cx="217488" cy="2174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0" name="Shape 138"/>
          <p:cNvSpPr>
            <a:spLocks noChangeArrowheads="1"/>
          </p:cNvSpPr>
          <p:nvPr/>
        </p:nvSpPr>
        <p:spPr bwMode="auto">
          <a:xfrm>
            <a:off x="5871175" y="3617912"/>
            <a:ext cx="217488" cy="2174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1" name="Shape 139"/>
          <p:cNvSpPr>
            <a:spLocks noChangeArrowheads="1"/>
          </p:cNvSpPr>
          <p:nvPr/>
        </p:nvSpPr>
        <p:spPr bwMode="auto">
          <a:xfrm>
            <a:off x="5871175" y="3927475"/>
            <a:ext cx="217488" cy="2190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2" name="Shape 141"/>
          <p:cNvSpPr>
            <a:spLocks noChangeArrowheads="1"/>
          </p:cNvSpPr>
          <p:nvPr/>
        </p:nvSpPr>
        <p:spPr bwMode="auto">
          <a:xfrm>
            <a:off x="6993538" y="2068512"/>
            <a:ext cx="217487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3" name="Shape 142"/>
          <p:cNvSpPr>
            <a:spLocks noChangeArrowheads="1"/>
          </p:cNvSpPr>
          <p:nvPr/>
        </p:nvSpPr>
        <p:spPr bwMode="auto">
          <a:xfrm>
            <a:off x="6993538" y="2378075"/>
            <a:ext cx="217487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4" name="Shape 143"/>
          <p:cNvSpPr>
            <a:spLocks noChangeArrowheads="1"/>
          </p:cNvSpPr>
          <p:nvPr/>
        </p:nvSpPr>
        <p:spPr bwMode="auto">
          <a:xfrm>
            <a:off x="6993538" y="2687637"/>
            <a:ext cx="217487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5" name="Shape 144"/>
          <p:cNvSpPr>
            <a:spLocks noChangeArrowheads="1"/>
          </p:cNvSpPr>
          <p:nvPr/>
        </p:nvSpPr>
        <p:spPr bwMode="auto">
          <a:xfrm>
            <a:off x="6993538" y="2998787"/>
            <a:ext cx="217487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6" name="Shape 145"/>
          <p:cNvSpPr>
            <a:spLocks noChangeArrowheads="1"/>
          </p:cNvSpPr>
          <p:nvPr/>
        </p:nvSpPr>
        <p:spPr bwMode="auto">
          <a:xfrm>
            <a:off x="6993538" y="3308350"/>
            <a:ext cx="217487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7" name="Shape 146"/>
          <p:cNvSpPr>
            <a:spLocks noChangeArrowheads="1"/>
          </p:cNvSpPr>
          <p:nvPr/>
        </p:nvSpPr>
        <p:spPr bwMode="auto">
          <a:xfrm>
            <a:off x="6993538" y="4238625"/>
            <a:ext cx="217487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8" name="Shape 147"/>
          <p:cNvSpPr>
            <a:spLocks noChangeArrowheads="1"/>
          </p:cNvSpPr>
          <p:nvPr/>
        </p:nvSpPr>
        <p:spPr bwMode="auto">
          <a:xfrm>
            <a:off x="6993538" y="4548187"/>
            <a:ext cx="217487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9" name="Shape 148"/>
          <p:cNvSpPr>
            <a:spLocks noChangeArrowheads="1"/>
          </p:cNvSpPr>
          <p:nvPr/>
        </p:nvSpPr>
        <p:spPr bwMode="auto">
          <a:xfrm>
            <a:off x="6993538" y="3617912"/>
            <a:ext cx="217487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50" name="Shape 149"/>
          <p:cNvSpPr>
            <a:spLocks noChangeArrowheads="1"/>
          </p:cNvSpPr>
          <p:nvPr/>
        </p:nvSpPr>
        <p:spPr bwMode="auto">
          <a:xfrm>
            <a:off x="6993538" y="3927475"/>
            <a:ext cx="217487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51" name="Shape 150"/>
          <p:cNvSpPr>
            <a:spLocks noChangeArrowheads="1"/>
          </p:cNvSpPr>
          <p:nvPr/>
        </p:nvSpPr>
        <p:spPr bwMode="auto">
          <a:xfrm>
            <a:off x="6993538" y="1447800"/>
            <a:ext cx="217487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52" name="Shape 151"/>
          <p:cNvSpPr>
            <a:spLocks noChangeArrowheads="1"/>
          </p:cNvSpPr>
          <p:nvPr/>
        </p:nvSpPr>
        <p:spPr bwMode="auto">
          <a:xfrm>
            <a:off x="6993538" y="1758950"/>
            <a:ext cx="217487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53" name="Shape 152"/>
          <p:cNvSpPr>
            <a:spLocks noChangeArrowheads="1"/>
          </p:cNvSpPr>
          <p:nvPr/>
        </p:nvSpPr>
        <p:spPr bwMode="auto">
          <a:xfrm>
            <a:off x="6993538" y="4857750"/>
            <a:ext cx="217487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54" name="Shape 153"/>
          <p:cNvSpPr>
            <a:spLocks noChangeArrowheads="1"/>
          </p:cNvSpPr>
          <p:nvPr/>
        </p:nvSpPr>
        <p:spPr bwMode="auto">
          <a:xfrm>
            <a:off x="6993538" y="5167312"/>
            <a:ext cx="217487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cxnSp>
        <p:nvCxnSpPr>
          <p:cNvPr id="55" name="Shape 154"/>
          <p:cNvCxnSpPr>
            <a:cxnSpLocks noChangeShapeType="1"/>
            <a:stCxn id="33" idx="6"/>
            <a:endCxn id="51" idx="2"/>
          </p:cNvCxnSpPr>
          <p:nvPr/>
        </p:nvCxnSpPr>
        <p:spPr bwMode="auto">
          <a:xfrm rot="10800000" flipH="1">
            <a:off x="6088663" y="1557337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Shape 155"/>
          <p:cNvCxnSpPr>
            <a:cxnSpLocks noChangeShapeType="1"/>
            <a:endCxn id="52" idx="2"/>
          </p:cNvCxnSpPr>
          <p:nvPr/>
        </p:nvCxnSpPr>
        <p:spPr bwMode="auto">
          <a:xfrm rot="10800000" flipH="1">
            <a:off x="6088663" y="186690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" name="Shape 156"/>
          <p:cNvCxnSpPr>
            <a:cxnSpLocks noChangeShapeType="1"/>
            <a:stCxn id="33" idx="6"/>
            <a:endCxn id="42" idx="2"/>
          </p:cNvCxnSpPr>
          <p:nvPr/>
        </p:nvCxnSpPr>
        <p:spPr bwMode="auto">
          <a:xfrm>
            <a:off x="6088663" y="2176462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" name="Shape 157"/>
          <p:cNvCxnSpPr>
            <a:cxnSpLocks noChangeShapeType="1"/>
            <a:stCxn id="33" idx="6"/>
            <a:endCxn id="43" idx="2"/>
          </p:cNvCxnSpPr>
          <p:nvPr/>
        </p:nvCxnSpPr>
        <p:spPr bwMode="auto">
          <a:xfrm>
            <a:off x="6088663" y="2176462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" name="Shape 158"/>
          <p:cNvCxnSpPr>
            <a:cxnSpLocks noChangeShapeType="1"/>
            <a:stCxn id="33" idx="6"/>
            <a:endCxn id="44" idx="2"/>
          </p:cNvCxnSpPr>
          <p:nvPr/>
        </p:nvCxnSpPr>
        <p:spPr bwMode="auto">
          <a:xfrm>
            <a:off x="6088663" y="2176462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0" name="Shape 159"/>
          <p:cNvCxnSpPr>
            <a:cxnSpLocks noChangeShapeType="1"/>
            <a:stCxn id="33" idx="6"/>
            <a:endCxn id="45" idx="2"/>
          </p:cNvCxnSpPr>
          <p:nvPr/>
        </p:nvCxnSpPr>
        <p:spPr bwMode="auto">
          <a:xfrm>
            <a:off x="6088663" y="217646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" name="Shape 160"/>
          <p:cNvCxnSpPr>
            <a:cxnSpLocks noChangeShapeType="1"/>
            <a:stCxn id="33" idx="6"/>
            <a:endCxn id="46" idx="2"/>
          </p:cNvCxnSpPr>
          <p:nvPr/>
        </p:nvCxnSpPr>
        <p:spPr bwMode="auto">
          <a:xfrm>
            <a:off x="6088663" y="2176462"/>
            <a:ext cx="904875" cy="1241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Shape 161"/>
          <p:cNvCxnSpPr>
            <a:cxnSpLocks noChangeShapeType="1"/>
            <a:stCxn id="33" idx="6"/>
            <a:endCxn id="49" idx="2"/>
          </p:cNvCxnSpPr>
          <p:nvPr/>
        </p:nvCxnSpPr>
        <p:spPr bwMode="auto">
          <a:xfrm>
            <a:off x="6088663" y="2176462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Shape 162"/>
          <p:cNvCxnSpPr>
            <a:cxnSpLocks noChangeShapeType="1"/>
            <a:stCxn id="33" idx="6"/>
            <a:endCxn id="50" idx="2"/>
          </p:cNvCxnSpPr>
          <p:nvPr/>
        </p:nvCxnSpPr>
        <p:spPr bwMode="auto">
          <a:xfrm>
            <a:off x="6088663" y="2176462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Shape 163"/>
          <p:cNvCxnSpPr>
            <a:cxnSpLocks noChangeShapeType="1"/>
            <a:stCxn id="33" idx="6"/>
            <a:endCxn id="47" idx="2"/>
          </p:cNvCxnSpPr>
          <p:nvPr/>
        </p:nvCxnSpPr>
        <p:spPr bwMode="auto">
          <a:xfrm>
            <a:off x="6088663" y="2176462"/>
            <a:ext cx="904875" cy="2170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" name="Shape 164"/>
          <p:cNvCxnSpPr>
            <a:cxnSpLocks noChangeShapeType="1"/>
            <a:stCxn id="33" idx="6"/>
            <a:endCxn id="48" idx="2"/>
          </p:cNvCxnSpPr>
          <p:nvPr/>
        </p:nvCxnSpPr>
        <p:spPr bwMode="auto">
          <a:xfrm>
            <a:off x="6088663" y="2176462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Shape 165"/>
          <p:cNvCxnSpPr>
            <a:cxnSpLocks noChangeShapeType="1"/>
            <a:stCxn id="33" idx="6"/>
            <a:endCxn id="53" idx="2"/>
          </p:cNvCxnSpPr>
          <p:nvPr/>
        </p:nvCxnSpPr>
        <p:spPr bwMode="auto">
          <a:xfrm>
            <a:off x="6088663" y="2176462"/>
            <a:ext cx="904875" cy="27908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Shape 166"/>
          <p:cNvCxnSpPr>
            <a:cxnSpLocks noChangeShapeType="1"/>
            <a:stCxn id="33" idx="6"/>
            <a:endCxn id="54" idx="2"/>
          </p:cNvCxnSpPr>
          <p:nvPr/>
        </p:nvCxnSpPr>
        <p:spPr bwMode="auto">
          <a:xfrm>
            <a:off x="6088663" y="2176462"/>
            <a:ext cx="904875" cy="31003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" name="Shape 167"/>
          <p:cNvCxnSpPr>
            <a:cxnSpLocks noChangeShapeType="1"/>
          </p:cNvCxnSpPr>
          <p:nvPr/>
        </p:nvCxnSpPr>
        <p:spPr bwMode="auto">
          <a:xfrm rot="10800000" flipH="1">
            <a:off x="6088663" y="1866900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Shape 170"/>
          <p:cNvCxnSpPr>
            <a:cxnSpLocks noChangeShapeType="1"/>
          </p:cNvCxnSpPr>
          <p:nvPr/>
        </p:nvCxnSpPr>
        <p:spPr bwMode="auto">
          <a:xfrm rot="10800000" flipH="1">
            <a:off x="6088663" y="2176462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" name="Shape 172"/>
          <p:cNvCxnSpPr>
            <a:cxnSpLocks noChangeShapeType="1"/>
          </p:cNvCxnSpPr>
          <p:nvPr/>
        </p:nvCxnSpPr>
        <p:spPr bwMode="auto">
          <a:xfrm>
            <a:off x="6088663" y="2487612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Shape 174"/>
          <p:cNvCxnSpPr>
            <a:cxnSpLocks noChangeShapeType="1"/>
          </p:cNvCxnSpPr>
          <p:nvPr/>
        </p:nvCxnSpPr>
        <p:spPr bwMode="auto">
          <a:xfrm>
            <a:off x="6088663" y="24876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" name="Shape 176"/>
          <p:cNvCxnSpPr>
            <a:cxnSpLocks noChangeShapeType="1"/>
          </p:cNvCxnSpPr>
          <p:nvPr/>
        </p:nvCxnSpPr>
        <p:spPr bwMode="auto">
          <a:xfrm>
            <a:off x="6088663" y="24876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Shape 178"/>
          <p:cNvCxnSpPr>
            <a:cxnSpLocks noChangeShapeType="1"/>
          </p:cNvCxnSpPr>
          <p:nvPr/>
        </p:nvCxnSpPr>
        <p:spPr bwMode="auto">
          <a:xfrm>
            <a:off x="6088663" y="248761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Shape 180"/>
          <p:cNvCxnSpPr>
            <a:cxnSpLocks noChangeShapeType="1"/>
          </p:cNvCxnSpPr>
          <p:nvPr/>
        </p:nvCxnSpPr>
        <p:spPr bwMode="auto">
          <a:xfrm>
            <a:off x="6088663" y="248761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Shape 182"/>
          <p:cNvCxnSpPr>
            <a:cxnSpLocks noChangeShapeType="1"/>
          </p:cNvCxnSpPr>
          <p:nvPr/>
        </p:nvCxnSpPr>
        <p:spPr bwMode="auto">
          <a:xfrm>
            <a:off x="6088663" y="2487612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Shape 184"/>
          <p:cNvCxnSpPr>
            <a:cxnSpLocks noChangeShapeType="1"/>
          </p:cNvCxnSpPr>
          <p:nvPr/>
        </p:nvCxnSpPr>
        <p:spPr bwMode="auto">
          <a:xfrm>
            <a:off x="6088663" y="2487612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" name="Shape 186"/>
          <p:cNvCxnSpPr>
            <a:cxnSpLocks noChangeShapeType="1"/>
          </p:cNvCxnSpPr>
          <p:nvPr/>
        </p:nvCxnSpPr>
        <p:spPr bwMode="auto">
          <a:xfrm>
            <a:off x="6088663" y="2487612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Shape 188"/>
          <p:cNvCxnSpPr>
            <a:cxnSpLocks noChangeShapeType="1"/>
          </p:cNvCxnSpPr>
          <p:nvPr/>
        </p:nvCxnSpPr>
        <p:spPr bwMode="auto">
          <a:xfrm>
            <a:off x="6088663" y="2487612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" name="Shape 190"/>
          <p:cNvCxnSpPr>
            <a:cxnSpLocks noChangeShapeType="1"/>
          </p:cNvCxnSpPr>
          <p:nvPr/>
        </p:nvCxnSpPr>
        <p:spPr bwMode="auto">
          <a:xfrm>
            <a:off x="6088663" y="2487612"/>
            <a:ext cx="904875" cy="27892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" name="Shape 192"/>
          <p:cNvCxnSpPr>
            <a:cxnSpLocks noChangeShapeType="1"/>
          </p:cNvCxnSpPr>
          <p:nvPr/>
        </p:nvCxnSpPr>
        <p:spPr bwMode="auto">
          <a:xfrm rot="10800000" flipH="1">
            <a:off x="6088663" y="1557337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" name="Shape 194"/>
          <p:cNvCxnSpPr>
            <a:cxnSpLocks noChangeShapeType="1"/>
          </p:cNvCxnSpPr>
          <p:nvPr/>
        </p:nvCxnSpPr>
        <p:spPr bwMode="auto">
          <a:xfrm rot="10800000" flipH="1">
            <a:off x="6088663" y="21780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" name="Shape 197"/>
          <p:cNvCxnSpPr>
            <a:cxnSpLocks noChangeShapeType="1"/>
          </p:cNvCxnSpPr>
          <p:nvPr/>
        </p:nvCxnSpPr>
        <p:spPr bwMode="auto">
          <a:xfrm rot="10800000" flipH="1">
            <a:off x="6088663" y="24876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" name="Shape 199"/>
          <p:cNvCxnSpPr>
            <a:cxnSpLocks noChangeShapeType="1"/>
          </p:cNvCxnSpPr>
          <p:nvPr/>
        </p:nvCxnSpPr>
        <p:spPr bwMode="auto">
          <a:xfrm>
            <a:off x="6088663" y="2797175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" name="Shape 201"/>
          <p:cNvCxnSpPr>
            <a:cxnSpLocks noChangeShapeType="1"/>
          </p:cNvCxnSpPr>
          <p:nvPr/>
        </p:nvCxnSpPr>
        <p:spPr bwMode="auto">
          <a:xfrm>
            <a:off x="6088663" y="27971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" name="Shape 203"/>
          <p:cNvCxnSpPr>
            <a:cxnSpLocks noChangeShapeType="1"/>
          </p:cNvCxnSpPr>
          <p:nvPr/>
        </p:nvCxnSpPr>
        <p:spPr bwMode="auto">
          <a:xfrm>
            <a:off x="6088663" y="2797175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" name="Shape 205"/>
          <p:cNvCxnSpPr>
            <a:cxnSpLocks noChangeShapeType="1"/>
          </p:cNvCxnSpPr>
          <p:nvPr/>
        </p:nvCxnSpPr>
        <p:spPr bwMode="auto">
          <a:xfrm>
            <a:off x="6088663" y="2797175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" name="Shape 207"/>
          <p:cNvCxnSpPr>
            <a:cxnSpLocks noChangeShapeType="1"/>
          </p:cNvCxnSpPr>
          <p:nvPr/>
        </p:nvCxnSpPr>
        <p:spPr bwMode="auto">
          <a:xfrm>
            <a:off x="6088663" y="2797175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8" name="Shape 209"/>
          <p:cNvCxnSpPr>
            <a:cxnSpLocks noChangeShapeType="1"/>
          </p:cNvCxnSpPr>
          <p:nvPr/>
        </p:nvCxnSpPr>
        <p:spPr bwMode="auto">
          <a:xfrm>
            <a:off x="6088663" y="2797175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" name="Shape 211"/>
          <p:cNvCxnSpPr>
            <a:cxnSpLocks noChangeShapeType="1"/>
          </p:cNvCxnSpPr>
          <p:nvPr/>
        </p:nvCxnSpPr>
        <p:spPr bwMode="auto">
          <a:xfrm>
            <a:off x="6088663" y="2797175"/>
            <a:ext cx="904875" cy="1858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0" name="Shape 213"/>
          <p:cNvCxnSpPr>
            <a:cxnSpLocks noChangeShapeType="1"/>
          </p:cNvCxnSpPr>
          <p:nvPr/>
        </p:nvCxnSpPr>
        <p:spPr bwMode="auto">
          <a:xfrm>
            <a:off x="6088663" y="2797175"/>
            <a:ext cx="904875" cy="21701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" name="Shape 215"/>
          <p:cNvCxnSpPr>
            <a:cxnSpLocks noChangeShapeType="1"/>
          </p:cNvCxnSpPr>
          <p:nvPr/>
        </p:nvCxnSpPr>
        <p:spPr bwMode="auto">
          <a:xfrm>
            <a:off x="6088663" y="2797175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" name="Shape 217"/>
          <p:cNvCxnSpPr>
            <a:cxnSpLocks noChangeShapeType="1"/>
          </p:cNvCxnSpPr>
          <p:nvPr/>
        </p:nvCxnSpPr>
        <p:spPr bwMode="auto">
          <a:xfrm rot="10800000" flipH="1">
            <a:off x="6088663" y="186690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3" name="Shape 219"/>
          <p:cNvCxnSpPr>
            <a:cxnSpLocks noChangeShapeType="1"/>
          </p:cNvCxnSpPr>
          <p:nvPr/>
        </p:nvCxnSpPr>
        <p:spPr bwMode="auto">
          <a:xfrm rot="10800000" flipH="1">
            <a:off x="6088663" y="155733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" name="Shape 221"/>
          <p:cNvCxnSpPr>
            <a:cxnSpLocks noChangeShapeType="1"/>
          </p:cNvCxnSpPr>
          <p:nvPr/>
        </p:nvCxnSpPr>
        <p:spPr bwMode="auto">
          <a:xfrm rot="10800000" flipH="1">
            <a:off x="6088663" y="24876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5" name="Shape 224"/>
          <p:cNvCxnSpPr>
            <a:cxnSpLocks noChangeShapeType="1"/>
          </p:cNvCxnSpPr>
          <p:nvPr/>
        </p:nvCxnSpPr>
        <p:spPr bwMode="auto">
          <a:xfrm rot="10800000" flipH="1">
            <a:off x="6088663" y="27971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6" name="Shape 226"/>
          <p:cNvCxnSpPr>
            <a:cxnSpLocks noChangeShapeType="1"/>
          </p:cNvCxnSpPr>
          <p:nvPr/>
        </p:nvCxnSpPr>
        <p:spPr bwMode="auto">
          <a:xfrm>
            <a:off x="6088663" y="3106737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" name="Shape 228"/>
          <p:cNvCxnSpPr>
            <a:cxnSpLocks noChangeShapeType="1"/>
          </p:cNvCxnSpPr>
          <p:nvPr/>
        </p:nvCxnSpPr>
        <p:spPr bwMode="auto">
          <a:xfrm>
            <a:off x="6088663" y="3106737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" name="Shape 230"/>
          <p:cNvCxnSpPr>
            <a:cxnSpLocks noChangeShapeType="1"/>
          </p:cNvCxnSpPr>
          <p:nvPr/>
        </p:nvCxnSpPr>
        <p:spPr bwMode="auto">
          <a:xfrm>
            <a:off x="6088663" y="3106737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9" name="Shape 232"/>
          <p:cNvCxnSpPr>
            <a:cxnSpLocks noChangeShapeType="1"/>
          </p:cNvCxnSpPr>
          <p:nvPr/>
        </p:nvCxnSpPr>
        <p:spPr bwMode="auto">
          <a:xfrm>
            <a:off x="6088663" y="3106737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" name="Shape 234"/>
          <p:cNvCxnSpPr>
            <a:cxnSpLocks noChangeShapeType="1"/>
          </p:cNvCxnSpPr>
          <p:nvPr/>
        </p:nvCxnSpPr>
        <p:spPr bwMode="auto">
          <a:xfrm>
            <a:off x="6088663" y="310673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" name="Shape 236"/>
          <p:cNvCxnSpPr>
            <a:cxnSpLocks noChangeShapeType="1"/>
          </p:cNvCxnSpPr>
          <p:nvPr/>
        </p:nvCxnSpPr>
        <p:spPr bwMode="auto">
          <a:xfrm>
            <a:off x="6088663" y="3106737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" name="Shape 238"/>
          <p:cNvCxnSpPr>
            <a:cxnSpLocks noChangeShapeType="1"/>
          </p:cNvCxnSpPr>
          <p:nvPr/>
        </p:nvCxnSpPr>
        <p:spPr bwMode="auto">
          <a:xfrm>
            <a:off x="6088663" y="3106737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" name="Shape 240"/>
          <p:cNvCxnSpPr>
            <a:cxnSpLocks noChangeShapeType="1"/>
          </p:cNvCxnSpPr>
          <p:nvPr/>
        </p:nvCxnSpPr>
        <p:spPr bwMode="auto">
          <a:xfrm>
            <a:off x="6088663" y="3106737"/>
            <a:ext cx="904875" cy="2170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" name="Shape 242"/>
          <p:cNvCxnSpPr>
            <a:cxnSpLocks noChangeShapeType="1"/>
          </p:cNvCxnSpPr>
          <p:nvPr/>
        </p:nvCxnSpPr>
        <p:spPr bwMode="auto">
          <a:xfrm rot="10800000" flipH="1">
            <a:off x="6088663" y="217646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" name="Shape 244"/>
          <p:cNvCxnSpPr>
            <a:cxnSpLocks noChangeShapeType="1"/>
          </p:cNvCxnSpPr>
          <p:nvPr/>
        </p:nvCxnSpPr>
        <p:spPr bwMode="auto">
          <a:xfrm rot="10800000" flipH="1">
            <a:off x="6088663" y="1866900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6" name="Shape 246"/>
          <p:cNvCxnSpPr>
            <a:cxnSpLocks noChangeShapeType="1"/>
          </p:cNvCxnSpPr>
          <p:nvPr/>
        </p:nvCxnSpPr>
        <p:spPr bwMode="auto">
          <a:xfrm rot="10800000" flipH="1">
            <a:off x="6088663" y="1557337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7" name="Shape 248"/>
          <p:cNvCxnSpPr>
            <a:cxnSpLocks noChangeShapeType="1"/>
          </p:cNvCxnSpPr>
          <p:nvPr/>
        </p:nvCxnSpPr>
        <p:spPr bwMode="auto">
          <a:xfrm rot="10800000" flipH="1">
            <a:off x="6088663" y="2797175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8" name="Shape 251"/>
          <p:cNvCxnSpPr>
            <a:cxnSpLocks noChangeShapeType="1"/>
          </p:cNvCxnSpPr>
          <p:nvPr/>
        </p:nvCxnSpPr>
        <p:spPr bwMode="auto">
          <a:xfrm rot="10800000" flipH="1">
            <a:off x="6088663" y="3106737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9" name="Shape 253"/>
          <p:cNvCxnSpPr>
            <a:cxnSpLocks noChangeShapeType="1"/>
          </p:cNvCxnSpPr>
          <p:nvPr/>
        </p:nvCxnSpPr>
        <p:spPr bwMode="auto">
          <a:xfrm>
            <a:off x="6088663" y="3416300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0" name="Shape 255"/>
          <p:cNvCxnSpPr>
            <a:cxnSpLocks noChangeShapeType="1"/>
          </p:cNvCxnSpPr>
          <p:nvPr/>
        </p:nvCxnSpPr>
        <p:spPr bwMode="auto">
          <a:xfrm>
            <a:off x="6088663" y="3416300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" name="Shape 257"/>
          <p:cNvCxnSpPr>
            <a:cxnSpLocks noChangeShapeType="1"/>
          </p:cNvCxnSpPr>
          <p:nvPr/>
        </p:nvCxnSpPr>
        <p:spPr bwMode="auto">
          <a:xfrm>
            <a:off x="6088663" y="3416300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" name="Shape 259"/>
          <p:cNvCxnSpPr>
            <a:cxnSpLocks noChangeShapeType="1"/>
          </p:cNvCxnSpPr>
          <p:nvPr/>
        </p:nvCxnSpPr>
        <p:spPr bwMode="auto">
          <a:xfrm>
            <a:off x="6088663" y="341630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3" name="Shape 261"/>
          <p:cNvCxnSpPr>
            <a:cxnSpLocks noChangeShapeType="1"/>
          </p:cNvCxnSpPr>
          <p:nvPr/>
        </p:nvCxnSpPr>
        <p:spPr bwMode="auto">
          <a:xfrm>
            <a:off x="6088663" y="3416300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4" name="Shape 263"/>
          <p:cNvCxnSpPr>
            <a:cxnSpLocks noChangeShapeType="1"/>
          </p:cNvCxnSpPr>
          <p:nvPr/>
        </p:nvCxnSpPr>
        <p:spPr bwMode="auto">
          <a:xfrm>
            <a:off x="6088663" y="3416300"/>
            <a:ext cx="904875" cy="15509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5" name="Shape 265"/>
          <p:cNvCxnSpPr>
            <a:cxnSpLocks noChangeShapeType="1"/>
          </p:cNvCxnSpPr>
          <p:nvPr/>
        </p:nvCxnSpPr>
        <p:spPr bwMode="auto">
          <a:xfrm>
            <a:off x="6088663" y="3416300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6" name="Shape 267"/>
          <p:cNvCxnSpPr>
            <a:cxnSpLocks noChangeShapeType="1"/>
          </p:cNvCxnSpPr>
          <p:nvPr/>
        </p:nvCxnSpPr>
        <p:spPr bwMode="auto">
          <a:xfrm rot="10800000" flipH="1">
            <a:off x="6088663" y="2487612"/>
            <a:ext cx="904875" cy="9286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7" name="Shape 269"/>
          <p:cNvCxnSpPr>
            <a:cxnSpLocks noChangeShapeType="1"/>
          </p:cNvCxnSpPr>
          <p:nvPr/>
        </p:nvCxnSpPr>
        <p:spPr bwMode="auto">
          <a:xfrm rot="10800000" flipH="1">
            <a:off x="6088663" y="217646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8" name="Shape 271"/>
          <p:cNvCxnSpPr>
            <a:cxnSpLocks noChangeShapeType="1"/>
          </p:cNvCxnSpPr>
          <p:nvPr/>
        </p:nvCxnSpPr>
        <p:spPr bwMode="auto">
          <a:xfrm rot="10800000" flipH="1">
            <a:off x="6088663" y="1866900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9" name="Shape 273"/>
          <p:cNvCxnSpPr>
            <a:cxnSpLocks noChangeShapeType="1"/>
          </p:cNvCxnSpPr>
          <p:nvPr/>
        </p:nvCxnSpPr>
        <p:spPr bwMode="auto">
          <a:xfrm rot="10800000" flipH="1">
            <a:off x="6088663" y="1557337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" name="Shape 275"/>
          <p:cNvCxnSpPr>
            <a:cxnSpLocks noChangeShapeType="1"/>
          </p:cNvCxnSpPr>
          <p:nvPr/>
        </p:nvCxnSpPr>
        <p:spPr bwMode="auto">
          <a:xfrm rot="10800000" flipH="1">
            <a:off x="6088663" y="3106737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1" name="Shape 278"/>
          <p:cNvCxnSpPr>
            <a:cxnSpLocks noChangeShapeType="1"/>
          </p:cNvCxnSpPr>
          <p:nvPr/>
        </p:nvCxnSpPr>
        <p:spPr bwMode="auto">
          <a:xfrm rot="10800000" flipH="1">
            <a:off x="6088663" y="3416300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2" name="Shape 280"/>
          <p:cNvCxnSpPr>
            <a:cxnSpLocks noChangeShapeType="1"/>
          </p:cNvCxnSpPr>
          <p:nvPr/>
        </p:nvCxnSpPr>
        <p:spPr bwMode="auto">
          <a:xfrm>
            <a:off x="6088663" y="3727450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" name="Shape 282"/>
          <p:cNvCxnSpPr>
            <a:cxnSpLocks noChangeShapeType="1"/>
          </p:cNvCxnSpPr>
          <p:nvPr/>
        </p:nvCxnSpPr>
        <p:spPr bwMode="auto">
          <a:xfrm>
            <a:off x="6088663" y="37274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4" name="Shape 284"/>
          <p:cNvCxnSpPr>
            <a:cxnSpLocks noChangeShapeType="1"/>
          </p:cNvCxnSpPr>
          <p:nvPr/>
        </p:nvCxnSpPr>
        <p:spPr bwMode="auto">
          <a:xfrm>
            <a:off x="6088663" y="37274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5" name="Shape 286"/>
          <p:cNvCxnSpPr>
            <a:cxnSpLocks noChangeShapeType="1"/>
          </p:cNvCxnSpPr>
          <p:nvPr/>
        </p:nvCxnSpPr>
        <p:spPr bwMode="auto">
          <a:xfrm>
            <a:off x="6088663" y="3727450"/>
            <a:ext cx="904875" cy="9286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6" name="Shape 288"/>
          <p:cNvCxnSpPr>
            <a:cxnSpLocks noChangeShapeType="1"/>
          </p:cNvCxnSpPr>
          <p:nvPr/>
        </p:nvCxnSpPr>
        <p:spPr bwMode="auto">
          <a:xfrm>
            <a:off x="6088663" y="3727450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7" name="Shape 290"/>
          <p:cNvCxnSpPr>
            <a:cxnSpLocks noChangeShapeType="1"/>
          </p:cNvCxnSpPr>
          <p:nvPr/>
        </p:nvCxnSpPr>
        <p:spPr bwMode="auto">
          <a:xfrm>
            <a:off x="6088663" y="3727450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8" name="Shape 292"/>
          <p:cNvCxnSpPr>
            <a:cxnSpLocks noChangeShapeType="1"/>
          </p:cNvCxnSpPr>
          <p:nvPr/>
        </p:nvCxnSpPr>
        <p:spPr bwMode="auto">
          <a:xfrm rot="10800000" flipH="1">
            <a:off x="6088663" y="2797175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9" name="Shape 294"/>
          <p:cNvCxnSpPr>
            <a:cxnSpLocks noChangeShapeType="1"/>
          </p:cNvCxnSpPr>
          <p:nvPr/>
        </p:nvCxnSpPr>
        <p:spPr bwMode="auto">
          <a:xfrm rot="10800000" flipH="1">
            <a:off x="6088663" y="248761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0" name="Shape 296"/>
          <p:cNvCxnSpPr>
            <a:cxnSpLocks noChangeShapeType="1"/>
          </p:cNvCxnSpPr>
          <p:nvPr/>
        </p:nvCxnSpPr>
        <p:spPr bwMode="auto">
          <a:xfrm rot="10800000" flipH="1">
            <a:off x="6088663" y="2176462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" name="Shape 298"/>
          <p:cNvCxnSpPr>
            <a:cxnSpLocks noChangeShapeType="1"/>
          </p:cNvCxnSpPr>
          <p:nvPr/>
        </p:nvCxnSpPr>
        <p:spPr bwMode="auto">
          <a:xfrm rot="10800000" flipH="1">
            <a:off x="6088663" y="1866900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2" name="Shape 300"/>
          <p:cNvCxnSpPr>
            <a:cxnSpLocks noChangeShapeType="1"/>
          </p:cNvCxnSpPr>
          <p:nvPr/>
        </p:nvCxnSpPr>
        <p:spPr bwMode="auto">
          <a:xfrm rot="10800000" flipH="1">
            <a:off x="6088663" y="3416300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Shape 303"/>
          <p:cNvCxnSpPr>
            <a:cxnSpLocks noChangeShapeType="1"/>
          </p:cNvCxnSpPr>
          <p:nvPr/>
        </p:nvCxnSpPr>
        <p:spPr bwMode="auto">
          <a:xfrm rot="10800000" flipH="1">
            <a:off x="6088663" y="37274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4" name="Shape 305"/>
          <p:cNvCxnSpPr>
            <a:cxnSpLocks noChangeShapeType="1"/>
          </p:cNvCxnSpPr>
          <p:nvPr/>
        </p:nvCxnSpPr>
        <p:spPr bwMode="auto">
          <a:xfrm>
            <a:off x="6088663" y="4037012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5" name="Shape 307"/>
          <p:cNvCxnSpPr>
            <a:cxnSpLocks noChangeShapeType="1"/>
          </p:cNvCxnSpPr>
          <p:nvPr/>
        </p:nvCxnSpPr>
        <p:spPr bwMode="auto">
          <a:xfrm>
            <a:off x="6088663" y="40370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6" name="Shape 309"/>
          <p:cNvCxnSpPr>
            <a:cxnSpLocks noChangeShapeType="1"/>
          </p:cNvCxnSpPr>
          <p:nvPr/>
        </p:nvCxnSpPr>
        <p:spPr bwMode="auto">
          <a:xfrm>
            <a:off x="6088663" y="40370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7" name="Shape 311"/>
          <p:cNvCxnSpPr>
            <a:cxnSpLocks noChangeShapeType="1"/>
          </p:cNvCxnSpPr>
          <p:nvPr/>
        </p:nvCxnSpPr>
        <p:spPr bwMode="auto">
          <a:xfrm>
            <a:off x="6088663" y="403701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8" name="Shape 313"/>
          <p:cNvCxnSpPr>
            <a:cxnSpLocks noChangeShapeType="1"/>
          </p:cNvCxnSpPr>
          <p:nvPr/>
        </p:nvCxnSpPr>
        <p:spPr bwMode="auto">
          <a:xfrm>
            <a:off x="6088663" y="403701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9" name="Shape 315"/>
          <p:cNvCxnSpPr>
            <a:cxnSpLocks noChangeShapeType="1"/>
          </p:cNvCxnSpPr>
          <p:nvPr/>
        </p:nvCxnSpPr>
        <p:spPr bwMode="auto">
          <a:xfrm rot="10800000" flipH="1">
            <a:off x="6088663" y="3106737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0" name="Shape 317"/>
          <p:cNvCxnSpPr>
            <a:cxnSpLocks noChangeShapeType="1"/>
          </p:cNvCxnSpPr>
          <p:nvPr/>
        </p:nvCxnSpPr>
        <p:spPr bwMode="auto">
          <a:xfrm rot="10800000" flipH="1">
            <a:off x="6088663" y="2797175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1" name="Shape 319"/>
          <p:cNvCxnSpPr>
            <a:cxnSpLocks noChangeShapeType="1"/>
          </p:cNvCxnSpPr>
          <p:nvPr/>
        </p:nvCxnSpPr>
        <p:spPr bwMode="auto">
          <a:xfrm rot="10800000" flipH="1">
            <a:off x="6088663" y="2487612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2" name="Shape 321"/>
          <p:cNvCxnSpPr>
            <a:cxnSpLocks noChangeShapeType="1"/>
          </p:cNvCxnSpPr>
          <p:nvPr/>
        </p:nvCxnSpPr>
        <p:spPr bwMode="auto">
          <a:xfrm rot="10800000" flipH="1">
            <a:off x="6088663" y="2176462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" name="Shape 323"/>
          <p:cNvCxnSpPr>
            <a:cxnSpLocks noChangeShapeType="1"/>
          </p:cNvCxnSpPr>
          <p:nvPr/>
        </p:nvCxnSpPr>
        <p:spPr bwMode="auto">
          <a:xfrm rot="10800000" flipH="1">
            <a:off x="6088663" y="37274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4" name="Shape 326"/>
          <p:cNvCxnSpPr>
            <a:cxnSpLocks noChangeShapeType="1"/>
          </p:cNvCxnSpPr>
          <p:nvPr/>
        </p:nvCxnSpPr>
        <p:spPr bwMode="auto">
          <a:xfrm rot="10800000" flipH="1">
            <a:off x="6088663" y="40370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5" name="Shape 328"/>
          <p:cNvCxnSpPr>
            <a:cxnSpLocks noChangeShapeType="1"/>
          </p:cNvCxnSpPr>
          <p:nvPr/>
        </p:nvCxnSpPr>
        <p:spPr bwMode="auto">
          <a:xfrm>
            <a:off x="6088663" y="4346575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6" name="Shape 330"/>
          <p:cNvCxnSpPr>
            <a:cxnSpLocks noChangeShapeType="1"/>
          </p:cNvCxnSpPr>
          <p:nvPr/>
        </p:nvCxnSpPr>
        <p:spPr bwMode="auto">
          <a:xfrm>
            <a:off x="6088663" y="43465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7" name="Shape 332"/>
          <p:cNvCxnSpPr>
            <a:cxnSpLocks noChangeShapeType="1"/>
          </p:cNvCxnSpPr>
          <p:nvPr/>
        </p:nvCxnSpPr>
        <p:spPr bwMode="auto">
          <a:xfrm>
            <a:off x="6088663" y="4346575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8" name="Shape 334"/>
          <p:cNvCxnSpPr>
            <a:cxnSpLocks noChangeShapeType="1"/>
          </p:cNvCxnSpPr>
          <p:nvPr/>
        </p:nvCxnSpPr>
        <p:spPr bwMode="auto">
          <a:xfrm>
            <a:off x="6088663" y="4346575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9" name="Shape 336"/>
          <p:cNvCxnSpPr>
            <a:cxnSpLocks noChangeShapeType="1"/>
          </p:cNvCxnSpPr>
          <p:nvPr/>
        </p:nvCxnSpPr>
        <p:spPr bwMode="auto">
          <a:xfrm rot="10800000" flipH="1">
            <a:off x="6088663" y="341630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0" name="Shape 338"/>
          <p:cNvCxnSpPr>
            <a:cxnSpLocks noChangeShapeType="1"/>
          </p:cNvCxnSpPr>
          <p:nvPr/>
        </p:nvCxnSpPr>
        <p:spPr bwMode="auto">
          <a:xfrm rot="10800000" flipH="1">
            <a:off x="6088663" y="310673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1" name="Shape 340"/>
          <p:cNvCxnSpPr>
            <a:cxnSpLocks noChangeShapeType="1"/>
          </p:cNvCxnSpPr>
          <p:nvPr/>
        </p:nvCxnSpPr>
        <p:spPr bwMode="auto">
          <a:xfrm rot="10800000" flipH="1">
            <a:off x="6088663" y="2797175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2" name="Shape 342"/>
          <p:cNvCxnSpPr>
            <a:cxnSpLocks noChangeShapeType="1"/>
          </p:cNvCxnSpPr>
          <p:nvPr/>
        </p:nvCxnSpPr>
        <p:spPr bwMode="auto">
          <a:xfrm rot="10800000" flipH="1">
            <a:off x="6088663" y="2487612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" name="Shape 344"/>
          <p:cNvCxnSpPr>
            <a:cxnSpLocks noChangeShapeType="1"/>
          </p:cNvCxnSpPr>
          <p:nvPr/>
        </p:nvCxnSpPr>
        <p:spPr bwMode="auto">
          <a:xfrm rot="10800000" flipH="1">
            <a:off x="6088663" y="40370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" name="Shape 347"/>
          <p:cNvCxnSpPr>
            <a:cxnSpLocks noChangeShapeType="1"/>
          </p:cNvCxnSpPr>
          <p:nvPr/>
        </p:nvCxnSpPr>
        <p:spPr bwMode="auto">
          <a:xfrm rot="10800000" flipH="1">
            <a:off x="6088663" y="43465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5" name="Shape 349"/>
          <p:cNvCxnSpPr>
            <a:cxnSpLocks noChangeShapeType="1"/>
          </p:cNvCxnSpPr>
          <p:nvPr/>
        </p:nvCxnSpPr>
        <p:spPr bwMode="auto">
          <a:xfrm>
            <a:off x="6088663" y="4656137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6" name="Shape 351"/>
          <p:cNvCxnSpPr>
            <a:cxnSpLocks noChangeShapeType="1"/>
          </p:cNvCxnSpPr>
          <p:nvPr/>
        </p:nvCxnSpPr>
        <p:spPr bwMode="auto">
          <a:xfrm>
            <a:off x="6088663" y="4656137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7" name="Shape 353"/>
          <p:cNvCxnSpPr>
            <a:cxnSpLocks noChangeShapeType="1"/>
          </p:cNvCxnSpPr>
          <p:nvPr/>
        </p:nvCxnSpPr>
        <p:spPr bwMode="auto">
          <a:xfrm>
            <a:off x="6088663" y="4656137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8" name="Shape 355"/>
          <p:cNvCxnSpPr>
            <a:cxnSpLocks noChangeShapeType="1"/>
          </p:cNvCxnSpPr>
          <p:nvPr/>
        </p:nvCxnSpPr>
        <p:spPr bwMode="auto">
          <a:xfrm rot="10800000" flipH="1">
            <a:off x="6088663" y="3727450"/>
            <a:ext cx="904875" cy="9286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9" name="Shape 357"/>
          <p:cNvCxnSpPr>
            <a:cxnSpLocks noChangeShapeType="1"/>
          </p:cNvCxnSpPr>
          <p:nvPr/>
        </p:nvCxnSpPr>
        <p:spPr bwMode="auto">
          <a:xfrm rot="10800000" flipH="1">
            <a:off x="6088663" y="3416300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0" name="Shape 359"/>
          <p:cNvCxnSpPr>
            <a:cxnSpLocks noChangeShapeType="1"/>
          </p:cNvCxnSpPr>
          <p:nvPr/>
        </p:nvCxnSpPr>
        <p:spPr bwMode="auto">
          <a:xfrm rot="10800000" flipH="1">
            <a:off x="6088663" y="3106737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1" name="Shape 361"/>
          <p:cNvCxnSpPr>
            <a:cxnSpLocks noChangeShapeType="1"/>
          </p:cNvCxnSpPr>
          <p:nvPr/>
        </p:nvCxnSpPr>
        <p:spPr bwMode="auto">
          <a:xfrm rot="10800000" flipH="1">
            <a:off x="6088663" y="2797175"/>
            <a:ext cx="904875" cy="1858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2" name="Shape 363"/>
          <p:cNvCxnSpPr>
            <a:cxnSpLocks noChangeShapeType="1"/>
            <a:stCxn id="51" idx="2"/>
            <a:endCxn id="40" idx="6"/>
          </p:cNvCxnSpPr>
          <p:nvPr/>
        </p:nvCxnSpPr>
        <p:spPr bwMode="auto">
          <a:xfrm flipH="1">
            <a:off x="6088663" y="1557337"/>
            <a:ext cx="904875" cy="2170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" name="Shape 364"/>
          <p:cNvCxnSpPr>
            <a:cxnSpLocks noChangeShapeType="1"/>
            <a:endCxn id="41" idx="6"/>
          </p:cNvCxnSpPr>
          <p:nvPr/>
        </p:nvCxnSpPr>
        <p:spPr bwMode="auto">
          <a:xfrm flipH="1">
            <a:off x="6088663" y="1557337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" name="Shape 365"/>
          <p:cNvCxnSpPr>
            <a:cxnSpLocks noChangeShapeType="1"/>
            <a:endCxn id="38" idx="6"/>
          </p:cNvCxnSpPr>
          <p:nvPr/>
        </p:nvCxnSpPr>
        <p:spPr bwMode="auto">
          <a:xfrm flipH="1">
            <a:off x="6088663" y="1557337"/>
            <a:ext cx="904875" cy="27892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5" name="Shape 366"/>
          <p:cNvCxnSpPr>
            <a:cxnSpLocks noChangeShapeType="1"/>
            <a:endCxn id="39" idx="6"/>
          </p:cNvCxnSpPr>
          <p:nvPr/>
        </p:nvCxnSpPr>
        <p:spPr bwMode="auto">
          <a:xfrm flipH="1">
            <a:off x="6088663" y="1557337"/>
            <a:ext cx="904875" cy="3098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6" name="Shape 367"/>
          <p:cNvCxnSpPr>
            <a:cxnSpLocks noChangeShapeType="1"/>
            <a:stCxn id="52" idx="2"/>
            <a:endCxn id="41" idx="6"/>
          </p:cNvCxnSpPr>
          <p:nvPr/>
        </p:nvCxnSpPr>
        <p:spPr bwMode="auto">
          <a:xfrm flipH="1">
            <a:off x="6088663" y="1866900"/>
            <a:ext cx="904875" cy="21701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7" name="Shape 368"/>
          <p:cNvCxnSpPr>
            <a:cxnSpLocks noChangeShapeType="1"/>
            <a:stCxn id="52" idx="2"/>
            <a:endCxn id="38" idx="6"/>
          </p:cNvCxnSpPr>
          <p:nvPr/>
        </p:nvCxnSpPr>
        <p:spPr bwMode="auto">
          <a:xfrm flipH="1">
            <a:off x="6088663" y="1866900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8" name="Shape 369"/>
          <p:cNvCxnSpPr>
            <a:cxnSpLocks noChangeShapeType="1"/>
            <a:stCxn id="52" idx="2"/>
            <a:endCxn id="39" idx="6"/>
          </p:cNvCxnSpPr>
          <p:nvPr/>
        </p:nvCxnSpPr>
        <p:spPr bwMode="auto">
          <a:xfrm flipH="1">
            <a:off x="6088663" y="1866900"/>
            <a:ext cx="904875" cy="2789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9" name="Shape 370"/>
          <p:cNvCxnSpPr>
            <a:cxnSpLocks noChangeShapeType="1"/>
            <a:stCxn id="42" idx="2"/>
            <a:endCxn id="38" idx="6"/>
          </p:cNvCxnSpPr>
          <p:nvPr/>
        </p:nvCxnSpPr>
        <p:spPr bwMode="auto">
          <a:xfrm flipH="1">
            <a:off x="6088663" y="2176462"/>
            <a:ext cx="904875" cy="2170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0" name="Shape 371"/>
          <p:cNvCxnSpPr>
            <a:cxnSpLocks noChangeShapeType="1"/>
            <a:stCxn id="42" idx="2"/>
            <a:endCxn id="39" idx="6"/>
          </p:cNvCxnSpPr>
          <p:nvPr/>
        </p:nvCxnSpPr>
        <p:spPr bwMode="auto">
          <a:xfrm flipH="1">
            <a:off x="6088663" y="2176462"/>
            <a:ext cx="904875" cy="2479675"/>
          </a:xfrm>
          <a:prstGeom prst="straightConnector1">
            <a:avLst/>
          </a:prstGeom>
          <a:noFill/>
          <a:ln w="31750">
            <a:solidFill>
              <a:schemeClr val="bg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1" name="Shape 372"/>
          <p:cNvCxnSpPr>
            <a:cxnSpLocks noChangeShapeType="1"/>
            <a:stCxn id="43" idx="2"/>
            <a:endCxn id="39" idx="6"/>
          </p:cNvCxnSpPr>
          <p:nvPr/>
        </p:nvCxnSpPr>
        <p:spPr bwMode="auto">
          <a:xfrm flipH="1">
            <a:off x="6088663" y="2487612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2" name="Shape 373"/>
          <p:cNvSpPr>
            <a:spLocks noChangeArrowheads="1"/>
          </p:cNvSpPr>
          <p:nvPr/>
        </p:nvSpPr>
        <p:spPr bwMode="auto">
          <a:xfrm>
            <a:off x="6993538" y="2068512"/>
            <a:ext cx="217487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73" name="Shape 374"/>
          <p:cNvSpPr>
            <a:spLocks noChangeArrowheads="1"/>
          </p:cNvSpPr>
          <p:nvPr/>
        </p:nvSpPr>
        <p:spPr bwMode="auto">
          <a:xfrm>
            <a:off x="6993538" y="2378075"/>
            <a:ext cx="217487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74" name="Shape 375"/>
          <p:cNvSpPr>
            <a:spLocks noChangeArrowheads="1"/>
          </p:cNvSpPr>
          <p:nvPr/>
        </p:nvSpPr>
        <p:spPr bwMode="auto">
          <a:xfrm>
            <a:off x="6993538" y="2687637"/>
            <a:ext cx="217487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75" name="Shape 376"/>
          <p:cNvSpPr>
            <a:spLocks noChangeArrowheads="1"/>
          </p:cNvSpPr>
          <p:nvPr/>
        </p:nvSpPr>
        <p:spPr bwMode="auto">
          <a:xfrm>
            <a:off x="6993538" y="2998787"/>
            <a:ext cx="217487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76" name="Shape 377"/>
          <p:cNvSpPr>
            <a:spLocks noChangeArrowheads="1"/>
          </p:cNvSpPr>
          <p:nvPr/>
        </p:nvSpPr>
        <p:spPr bwMode="auto">
          <a:xfrm>
            <a:off x="6993538" y="3308350"/>
            <a:ext cx="217487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77" name="Shape 378"/>
          <p:cNvSpPr>
            <a:spLocks noChangeArrowheads="1"/>
          </p:cNvSpPr>
          <p:nvPr/>
        </p:nvSpPr>
        <p:spPr bwMode="auto">
          <a:xfrm>
            <a:off x="6993538" y="4238625"/>
            <a:ext cx="217487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78" name="Shape 379"/>
          <p:cNvSpPr>
            <a:spLocks noChangeArrowheads="1"/>
          </p:cNvSpPr>
          <p:nvPr/>
        </p:nvSpPr>
        <p:spPr bwMode="auto">
          <a:xfrm>
            <a:off x="6993538" y="4548187"/>
            <a:ext cx="217487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79" name="Shape 380"/>
          <p:cNvSpPr>
            <a:spLocks noChangeArrowheads="1"/>
          </p:cNvSpPr>
          <p:nvPr/>
        </p:nvSpPr>
        <p:spPr bwMode="auto">
          <a:xfrm>
            <a:off x="6993538" y="3617912"/>
            <a:ext cx="217487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0" name="Shape 381"/>
          <p:cNvSpPr>
            <a:spLocks noChangeArrowheads="1"/>
          </p:cNvSpPr>
          <p:nvPr/>
        </p:nvSpPr>
        <p:spPr bwMode="auto">
          <a:xfrm>
            <a:off x="6993538" y="3927475"/>
            <a:ext cx="217487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1" name="Shape 382"/>
          <p:cNvSpPr>
            <a:spLocks noChangeArrowheads="1"/>
          </p:cNvSpPr>
          <p:nvPr/>
        </p:nvSpPr>
        <p:spPr bwMode="auto">
          <a:xfrm flipH="1">
            <a:off x="8115900" y="2068512"/>
            <a:ext cx="217488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2" name="Shape 383"/>
          <p:cNvSpPr>
            <a:spLocks noChangeArrowheads="1"/>
          </p:cNvSpPr>
          <p:nvPr/>
        </p:nvSpPr>
        <p:spPr bwMode="auto">
          <a:xfrm flipH="1">
            <a:off x="8115900" y="2378075"/>
            <a:ext cx="217488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3" name="Shape 384"/>
          <p:cNvSpPr>
            <a:spLocks noChangeArrowheads="1"/>
          </p:cNvSpPr>
          <p:nvPr/>
        </p:nvSpPr>
        <p:spPr bwMode="auto">
          <a:xfrm flipH="1">
            <a:off x="8115900" y="2687637"/>
            <a:ext cx="217488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4" name="Shape 385"/>
          <p:cNvSpPr>
            <a:spLocks noChangeArrowheads="1"/>
          </p:cNvSpPr>
          <p:nvPr/>
        </p:nvSpPr>
        <p:spPr bwMode="auto">
          <a:xfrm flipH="1">
            <a:off x="8115900" y="2998787"/>
            <a:ext cx="217488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5" name="Shape 386"/>
          <p:cNvSpPr>
            <a:spLocks noChangeArrowheads="1"/>
          </p:cNvSpPr>
          <p:nvPr/>
        </p:nvSpPr>
        <p:spPr bwMode="auto">
          <a:xfrm flipH="1">
            <a:off x="8115900" y="3308350"/>
            <a:ext cx="217488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6" name="Shape 387"/>
          <p:cNvSpPr>
            <a:spLocks noChangeArrowheads="1"/>
          </p:cNvSpPr>
          <p:nvPr/>
        </p:nvSpPr>
        <p:spPr bwMode="auto">
          <a:xfrm flipH="1">
            <a:off x="8115900" y="4238625"/>
            <a:ext cx="217488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7" name="Shape 388"/>
          <p:cNvSpPr>
            <a:spLocks noChangeArrowheads="1"/>
          </p:cNvSpPr>
          <p:nvPr/>
        </p:nvSpPr>
        <p:spPr bwMode="auto">
          <a:xfrm flipH="1">
            <a:off x="8115900" y="4548187"/>
            <a:ext cx="217488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8" name="Shape 389"/>
          <p:cNvSpPr>
            <a:spLocks noChangeArrowheads="1"/>
          </p:cNvSpPr>
          <p:nvPr/>
        </p:nvSpPr>
        <p:spPr bwMode="auto">
          <a:xfrm flipH="1">
            <a:off x="8115900" y="3617912"/>
            <a:ext cx="217488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9" name="Shape 390"/>
          <p:cNvSpPr>
            <a:spLocks noChangeArrowheads="1"/>
          </p:cNvSpPr>
          <p:nvPr/>
        </p:nvSpPr>
        <p:spPr bwMode="auto">
          <a:xfrm flipH="1">
            <a:off x="8115900" y="3927475"/>
            <a:ext cx="217488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cxnSp>
        <p:nvCxnSpPr>
          <p:cNvPr id="190" name="Shape 391"/>
          <p:cNvCxnSpPr>
            <a:cxnSpLocks noChangeShapeType="1"/>
            <a:stCxn id="181" idx="6"/>
          </p:cNvCxnSpPr>
          <p:nvPr/>
        </p:nvCxnSpPr>
        <p:spPr bwMode="auto">
          <a:xfrm rot="10800000">
            <a:off x="7211025" y="1557337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1" name="Shape 393"/>
          <p:cNvCxnSpPr>
            <a:cxnSpLocks noChangeShapeType="1"/>
          </p:cNvCxnSpPr>
          <p:nvPr/>
        </p:nvCxnSpPr>
        <p:spPr bwMode="auto">
          <a:xfrm rot="10800000">
            <a:off x="7211025" y="186690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2" name="Shape 394"/>
          <p:cNvCxnSpPr>
            <a:cxnSpLocks noChangeShapeType="1"/>
            <a:stCxn id="181" idx="6"/>
          </p:cNvCxnSpPr>
          <p:nvPr/>
        </p:nvCxnSpPr>
        <p:spPr bwMode="auto">
          <a:xfrm rot="10800000">
            <a:off x="7211025" y="2178050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3" name="Shape 396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" name="Shape 398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5" name="Shape 400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9286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6" name="Shape 402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7" name="Shape 404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8" name="Shape 406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1858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9" name="Shape 408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0" name="Shape 410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24780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1" name="Shape 412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2789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2" name="Shape 414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3098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3" name="Shape 416"/>
          <p:cNvCxnSpPr>
            <a:cxnSpLocks noChangeShapeType="1"/>
          </p:cNvCxnSpPr>
          <p:nvPr/>
        </p:nvCxnSpPr>
        <p:spPr bwMode="auto">
          <a:xfrm rot="10800000">
            <a:off x="7211025" y="1866900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" name="Shape 417"/>
          <p:cNvCxnSpPr>
            <a:cxnSpLocks noChangeShapeType="1"/>
          </p:cNvCxnSpPr>
          <p:nvPr/>
        </p:nvCxnSpPr>
        <p:spPr bwMode="auto">
          <a:xfrm rot="10800000">
            <a:off x="7211025" y="21780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" name="Shape 418"/>
          <p:cNvCxnSpPr>
            <a:cxnSpLocks noChangeShapeType="1"/>
          </p:cNvCxnSpPr>
          <p:nvPr/>
        </p:nvCxnSpPr>
        <p:spPr bwMode="auto">
          <a:xfrm rot="10800000">
            <a:off x="7211025" y="2487612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6" name="Shape 419"/>
          <p:cNvCxnSpPr>
            <a:cxnSpLocks noChangeShapeType="1"/>
          </p:cNvCxnSpPr>
          <p:nvPr/>
        </p:nvCxnSpPr>
        <p:spPr bwMode="auto">
          <a:xfrm flipH="1">
            <a:off x="7211025" y="24876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7" name="Shape 420"/>
          <p:cNvCxnSpPr>
            <a:cxnSpLocks noChangeShapeType="1"/>
          </p:cNvCxnSpPr>
          <p:nvPr/>
        </p:nvCxnSpPr>
        <p:spPr bwMode="auto">
          <a:xfrm flipH="1">
            <a:off x="7211025" y="24876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8" name="Shape 421"/>
          <p:cNvCxnSpPr>
            <a:cxnSpLocks noChangeShapeType="1"/>
          </p:cNvCxnSpPr>
          <p:nvPr/>
        </p:nvCxnSpPr>
        <p:spPr bwMode="auto">
          <a:xfrm flipH="1">
            <a:off x="7211025" y="248761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9" name="Shape 422"/>
          <p:cNvCxnSpPr>
            <a:cxnSpLocks noChangeShapeType="1"/>
          </p:cNvCxnSpPr>
          <p:nvPr/>
        </p:nvCxnSpPr>
        <p:spPr bwMode="auto">
          <a:xfrm flipH="1">
            <a:off x="7211025" y="248761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0" name="Shape 423"/>
          <p:cNvCxnSpPr>
            <a:cxnSpLocks noChangeShapeType="1"/>
          </p:cNvCxnSpPr>
          <p:nvPr/>
        </p:nvCxnSpPr>
        <p:spPr bwMode="auto">
          <a:xfrm flipH="1">
            <a:off x="7211025" y="2487612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1" name="Shape 424"/>
          <p:cNvCxnSpPr>
            <a:cxnSpLocks noChangeShapeType="1"/>
          </p:cNvCxnSpPr>
          <p:nvPr/>
        </p:nvCxnSpPr>
        <p:spPr bwMode="auto">
          <a:xfrm flipH="1">
            <a:off x="7211025" y="2487612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2" name="Shape 425"/>
          <p:cNvCxnSpPr>
            <a:cxnSpLocks noChangeShapeType="1"/>
          </p:cNvCxnSpPr>
          <p:nvPr/>
        </p:nvCxnSpPr>
        <p:spPr bwMode="auto">
          <a:xfrm flipH="1">
            <a:off x="7211025" y="2487612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3" name="Shape 426"/>
          <p:cNvCxnSpPr>
            <a:cxnSpLocks noChangeShapeType="1"/>
          </p:cNvCxnSpPr>
          <p:nvPr/>
        </p:nvCxnSpPr>
        <p:spPr bwMode="auto">
          <a:xfrm flipH="1">
            <a:off x="7211025" y="2487612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4" name="Shape 427"/>
          <p:cNvCxnSpPr>
            <a:cxnSpLocks noChangeShapeType="1"/>
          </p:cNvCxnSpPr>
          <p:nvPr/>
        </p:nvCxnSpPr>
        <p:spPr bwMode="auto">
          <a:xfrm flipH="1">
            <a:off x="7211025" y="2487612"/>
            <a:ext cx="904875" cy="27892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" name="Shape 428"/>
          <p:cNvCxnSpPr>
            <a:cxnSpLocks noChangeShapeType="1"/>
          </p:cNvCxnSpPr>
          <p:nvPr/>
        </p:nvCxnSpPr>
        <p:spPr bwMode="auto">
          <a:xfrm rot="10800000">
            <a:off x="7211025" y="1557337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6" name="Shape 429"/>
          <p:cNvCxnSpPr>
            <a:cxnSpLocks noChangeShapeType="1"/>
          </p:cNvCxnSpPr>
          <p:nvPr/>
        </p:nvCxnSpPr>
        <p:spPr bwMode="auto">
          <a:xfrm rot="10800000">
            <a:off x="7211025" y="21780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7" name="Shape 430"/>
          <p:cNvCxnSpPr>
            <a:cxnSpLocks noChangeShapeType="1"/>
          </p:cNvCxnSpPr>
          <p:nvPr/>
        </p:nvCxnSpPr>
        <p:spPr bwMode="auto">
          <a:xfrm rot="10800000">
            <a:off x="7211025" y="24876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8" name="Shape 431"/>
          <p:cNvCxnSpPr>
            <a:cxnSpLocks noChangeShapeType="1"/>
          </p:cNvCxnSpPr>
          <p:nvPr/>
        </p:nvCxnSpPr>
        <p:spPr bwMode="auto">
          <a:xfrm rot="10800000">
            <a:off x="7211025" y="2797175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9" name="Shape 432"/>
          <p:cNvCxnSpPr>
            <a:cxnSpLocks noChangeShapeType="1"/>
          </p:cNvCxnSpPr>
          <p:nvPr/>
        </p:nvCxnSpPr>
        <p:spPr bwMode="auto">
          <a:xfrm flipH="1">
            <a:off x="7211025" y="27971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0" name="Shape 433"/>
          <p:cNvCxnSpPr>
            <a:cxnSpLocks noChangeShapeType="1"/>
          </p:cNvCxnSpPr>
          <p:nvPr/>
        </p:nvCxnSpPr>
        <p:spPr bwMode="auto">
          <a:xfrm flipH="1">
            <a:off x="7211025" y="2797175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1" name="Shape 434"/>
          <p:cNvCxnSpPr>
            <a:cxnSpLocks noChangeShapeType="1"/>
          </p:cNvCxnSpPr>
          <p:nvPr/>
        </p:nvCxnSpPr>
        <p:spPr bwMode="auto">
          <a:xfrm flipH="1">
            <a:off x="7211025" y="2797175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2" name="Shape 435"/>
          <p:cNvCxnSpPr>
            <a:cxnSpLocks noChangeShapeType="1"/>
          </p:cNvCxnSpPr>
          <p:nvPr/>
        </p:nvCxnSpPr>
        <p:spPr bwMode="auto">
          <a:xfrm flipH="1">
            <a:off x="7211025" y="2797175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3" name="Shape 436"/>
          <p:cNvCxnSpPr>
            <a:cxnSpLocks noChangeShapeType="1"/>
          </p:cNvCxnSpPr>
          <p:nvPr/>
        </p:nvCxnSpPr>
        <p:spPr bwMode="auto">
          <a:xfrm flipH="1">
            <a:off x="7211025" y="2797175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4" name="Shape 437"/>
          <p:cNvCxnSpPr>
            <a:cxnSpLocks noChangeShapeType="1"/>
          </p:cNvCxnSpPr>
          <p:nvPr/>
        </p:nvCxnSpPr>
        <p:spPr bwMode="auto">
          <a:xfrm flipH="1">
            <a:off x="7211025" y="2797175"/>
            <a:ext cx="904875" cy="1858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" name="Shape 438"/>
          <p:cNvCxnSpPr>
            <a:cxnSpLocks noChangeShapeType="1"/>
          </p:cNvCxnSpPr>
          <p:nvPr/>
        </p:nvCxnSpPr>
        <p:spPr bwMode="auto">
          <a:xfrm flipH="1">
            <a:off x="7211025" y="2797175"/>
            <a:ext cx="904875" cy="21701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6" name="Shape 439"/>
          <p:cNvCxnSpPr>
            <a:cxnSpLocks noChangeShapeType="1"/>
          </p:cNvCxnSpPr>
          <p:nvPr/>
        </p:nvCxnSpPr>
        <p:spPr bwMode="auto">
          <a:xfrm flipH="1">
            <a:off x="7211025" y="2797175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7" name="Shape 440"/>
          <p:cNvCxnSpPr>
            <a:cxnSpLocks noChangeShapeType="1"/>
          </p:cNvCxnSpPr>
          <p:nvPr/>
        </p:nvCxnSpPr>
        <p:spPr bwMode="auto">
          <a:xfrm rot="10800000">
            <a:off x="7211025" y="186690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8" name="Shape 441"/>
          <p:cNvCxnSpPr>
            <a:cxnSpLocks noChangeShapeType="1"/>
          </p:cNvCxnSpPr>
          <p:nvPr/>
        </p:nvCxnSpPr>
        <p:spPr bwMode="auto">
          <a:xfrm rot="10800000">
            <a:off x="7211025" y="155733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9" name="Shape 442"/>
          <p:cNvCxnSpPr>
            <a:cxnSpLocks noChangeShapeType="1"/>
          </p:cNvCxnSpPr>
          <p:nvPr/>
        </p:nvCxnSpPr>
        <p:spPr bwMode="auto">
          <a:xfrm rot="10800000">
            <a:off x="7211025" y="24876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0" name="Shape 443"/>
          <p:cNvCxnSpPr>
            <a:cxnSpLocks noChangeShapeType="1"/>
          </p:cNvCxnSpPr>
          <p:nvPr/>
        </p:nvCxnSpPr>
        <p:spPr bwMode="auto">
          <a:xfrm rot="10800000">
            <a:off x="7211025" y="27971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1" name="Shape 444"/>
          <p:cNvCxnSpPr>
            <a:cxnSpLocks noChangeShapeType="1"/>
          </p:cNvCxnSpPr>
          <p:nvPr/>
        </p:nvCxnSpPr>
        <p:spPr bwMode="auto">
          <a:xfrm rot="10800000">
            <a:off x="7211025" y="3106737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Shape 445"/>
          <p:cNvCxnSpPr>
            <a:cxnSpLocks noChangeShapeType="1"/>
          </p:cNvCxnSpPr>
          <p:nvPr/>
        </p:nvCxnSpPr>
        <p:spPr bwMode="auto">
          <a:xfrm flipH="1">
            <a:off x="7211025" y="3106737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3" name="Shape 446"/>
          <p:cNvCxnSpPr>
            <a:cxnSpLocks noChangeShapeType="1"/>
          </p:cNvCxnSpPr>
          <p:nvPr/>
        </p:nvCxnSpPr>
        <p:spPr bwMode="auto">
          <a:xfrm flipH="1">
            <a:off x="7211025" y="3106737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4" name="Shape 447"/>
          <p:cNvCxnSpPr>
            <a:cxnSpLocks noChangeShapeType="1"/>
          </p:cNvCxnSpPr>
          <p:nvPr/>
        </p:nvCxnSpPr>
        <p:spPr bwMode="auto">
          <a:xfrm flipH="1">
            <a:off x="7211025" y="3106737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" name="Shape 448"/>
          <p:cNvCxnSpPr>
            <a:cxnSpLocks noChangeShapeType="1"/>
          </p:cNvCxnSpPr>
          <p:nvPr/>
        </p:nvCxnSpPr>
        <p:spPr bwMode="auto">
          <a:xfrm flipH="1">
            <a:off x="7211025" y="310673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6" name="Shape 449"/>
          <p:cNvCxnSpPr>
            <a:cxnSpLocks noChangeShapeType="1"/>
          </p:cNvCxnSpPr>
          <p:nvPr/>
        </p:nvCxnSpPr>
        <p:spPr bwMode="auto">
          <a:xfrm flipH="1">
            <a:off x="7211025" y="3106737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7" name="Shape 450"/>
          <p:cNvCxnSpPr>
            <a:cxnSpLocks noChangeShapeType="1"/>
          </p:cNvCxnSpPr>
          <p:nvPr/>
        </p:nvCxnSpPr>
        <p:spPr bwMode="auto">
          <a:xfrm flipH="1">
            <a:off x="7211025" y="3106737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8" name="Shape 451"/>
          <p:cNvCxnSpPr>
            <a:cxnSpLocks noChangeShapeType="1"/>
          </p:cNvCxnSpPr>
          <p:nvPr/>
        </p:nvCxnSpPr>
        <p:spPr bwMode="auto">
          <a:xfrm flipH="1">
            <a:off x="7211025" y="3106737"/>
            <a:ext cx="904875" cy="2170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9" name="Shape 452"/>
          <p:cNvCxnSpPr>
            <a:cxnSpLocks noChangeShapeType="1"/>
          </p:cNvCxnSpPr>
          <p:nvPr/>
        </p:nvCxnSpPr>
        <p:spPr bwMode="auto">
          <a:xfrm rot="10800000">
            <a:off x="7211025" y="217646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0" name="Shape 453"/>
          <p:cNvCxnSpPr>
            <a:cxnSpLocks noChangeShapeType="1"/>
          </p:cNvCxnSpPr>
          <p:nvPr/>
        </p:nvCxnSpPr>
        <p:spPr bwMode="auto">
          <a:xfrm rot="10800000">
            <a:off x="7211025" y="1866900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1" name="Shape 454"/>
          <p:cNvCxnSpPr>
            <a:cxnSpLocks noChangeShapeType="1"/>
          </p:cNvCxnSpPr>
          <p:nvPr/>
        </p:nvCxnSpPr>
        <p:spPr bwMode="auto">
          <a:xfrm rot="10800000">
            <a:off x="7211025" y="1557337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2" name="Shape 455"/>
          <p:cNvCxnSpPr>
            <a:cxnSpLocks noChangeShapeType="1"/>
          </p:cNvCxnSpPr>
          <p:nvPr/>
        </p:nvCxnSpPr>
        <p:spPr bwMode="auto">
          <a:xfrm rot="10800000">
            <a:off x="7211025" y="2797175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3" name="Shape 456"/>
          <p:cNvCxnSpPr>
            <a:cxnSpLocks noChangeShapeType="1"/>
          </p:cNvCxnSpPr>
          <p:nvPr/>
        </p:nvCxnSpPr>
        <p:spPr bwMode="auto">
          <a:xfrm rot="10800000">
            <a:off x="7211025" y="3106737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4" name="Shape 457"/>
          <p:cNvCxnSpPr>
            <a:cxnSpLocks noChangeShapeType="1"/>
          </p:cNvCxnSpPr>
          <p:nvPr/>
        </p:nvCxnSpPr>
        <p:spPr bwMode="auto">
          <a:xfrm rot="10800000">
            <a:off x="7211025" y="3416300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5" name="Shape 458"/>
          <p:cNvCxnSpPr>
            <a:cxnSpLocks noChangeShapeType="1"/>
          </p:cNvCxnSpPr>
          <p:nvPr/>
        </p:nvCxnSpPr>
        <p:spPr bwMode="auto">
          <a:xfrm flipH="1">
            <a:off x="7211025" y="3416300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6" name="Shape 459"/>
          <p:cNvCxnSpPr>
            <a:cxnSpLocks noChangeShapeType="1"/>
          </p:cNvCxnSpPr>
          <p:nvPr/>
        </p:nvCxnSpPr>
        <p:spPr bwMode="auto">
          <a:xfrm flipH="1">
            <a:off x="7211025" y="3416300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7" name="Shape 460"/>
          <p:cNvCxnSpPr>
            <a:cxnSpLocks noChangeShapeType="1"/>
          </p:cNvCxnSpPr>
          <p:nvPr/>
        </p:nvCxnSpPr>
        <p:spPr bwMode="auto">
          <a:xfrm flipH="1">
            <a:off x="7211025" y="341630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8" name="Shape 461"/>
          <p:cNvCxnSpPr>
            <a:cxnSpLocks noChangeShapeType="1"/>
          </p:cNvCxnSpPr>
          <p:nvPr/>
        </p:nvCxnSpPr>
        <p:spPr bwMode="auto">
          <a:xfrm flipH="1">
            <a:off x="7211025" y="3416300"/>
            <a:ext cx="904875" cy="1241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9" name="Shape 462"/>
          <p:cNvCxnSpPr>
            <a:cxnSpLocks noChangeShapeType="1"/>
          </p:cNvCxnSpPr>
          <p:nvPr/>
        </p:nvCxnSpPr>
        <p:spPr bwMode="auto">
          <a:xfrm flipH="1">
            <a:off x="7211025" y="3416300"/>
            <a:ext cx="904875" cy="15509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0" name="Shape 463"/>
          <p:cNvCxnSpPr>
            <a:cxnSpLocks noChangeShapeType="1"/>
          </p:cNvCxnSpPr>
          <p:nvPr/>
        </p:nvCxnSpPr>
        <p:spPr bwMode="auto">
          <a:xfrm flipH="1">
            <a:off x="7211025" y="3416300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1" name="Shape 464"/>
          <p:cNvCxnSpPr>
            <a:cxnSpLocks noChangeShapeType="1"/>
          </p:cNvCxnSpPr>
          <p:nvPr/>
        </p:nvCxnSpPr>
        <p:spPr bwMode="auto">
          <a:xfrm rot="10800000">
            <a:off x="7211025" y="2487612"/>
            <a:ext cx="904875" cy="9286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2" name="Shape 465"/>
          <p:cNvCxnSpPr>
            <a:cxnSpLocks noChangeShapeType="1"/>
          </p:cNvCxnSpPr>
          <p:nvPr/>
        </p:nvCxnSpPr>
        <p:spPr bwMode="auto">
          <a:xfrm rot="10800000">
            <a:off x="7211025" y="217646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3" name="Shape 466"/>
          <p:cNvCxnSpPr>
            <a:cxnSpLocks noChangeShapeType="1"/>
          </p:cNvCxnSpPr>
          <p:nvPr/>
        </p:nvCxnSpPr>
        <p:spPr bwMode="auto">
          <a:xfrm rot="10800000">
            <a:off x="7211025" y="1866900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4" name="Shape 467"/>
          <p:cNvCxnSpPr>
            <a:cxnSpLocks noChangeShapeType="1"/>
          </p:cNvCxnSpPr>
          <p:nvPr/>
        </p:nvCxnSpPr>
        <p:spPr bwMode="auto">
          <a:xfrm rot="10800000">
            <a:off x="7211025" y="1557337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5" name="Shape 468"/>
          <p:cNvCxnSpPr>
            <a:cxnSpLocks noChangeShapeType="1"/>
          </p:cNvCxnSpPr>
          <p:nvPr/>
        </p:nvCxnSpPr>
        <p:spPr bwMode="auto">
          <a:xfrm rot="10800000">
            <a:off x="7211025" y="3106737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" name="Shape 469"/>
          <p:cNvCxnSpPr>
            <a:cxnSpLocks noChangeShapeType="1"/>
          </p:cNvCxnSpPr>
          <p:nvPr/>
        </p:nvCxnSpPr>
        <p:spPr bwMode="auto">
          <a:xfrm rot="10800000">
            <a:off x="7211025" y="3416300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7" name="Shape 470"/>
          <p:cNvCxnSpPr>
            <a:cxnSpLocks noChangeShapeType="1"/>
          </p:cNvCxnSpPr>
          <p:nvPr/>
        </p:nvCxnSpPr>
        <p:spPr bwMode="auto">
          <a:xfrm rot="10800000">
            <a:off x="7211025" y="3727450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8" name="Shape 471"/>
          <p:cNvCxnSpPr>
            <a:cxnSpLocks noChangeShapeType="1"/>
          </p:cNvCxnSpPr>
          <p:nvPr/>
        </p:nvCxnSpPr>
        <p:spPr bwMode="auto">
          <a:xfrm flipH="1">
            <a:off x="7211025" y="37274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9" name="Shape 472"/>
          <p:cNvCxnSpPr>
            <a:cxnSpLocks noChangeShapeType="1"/>
          </p:cNvCxnSpPr>
          <p:nvPr/>
        </p:nvCxnSpPr>
        <p:spPr bwMode="auto">
          <a:xfrm flipH="1">
            <a:off x="7211025" y="37274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0" name="Shape 473"/>
          <p:cNvCxnSpPr>
            <a:cxnSpLocks noChangeShapeType="1"/>
          </p:cNvCxnSpPr>
          <p:nvPr/>
        </p:nvCxnSpPr>
        <p:spPr bwMode="auto">
          <a:xfrm flipH="1">
            <a:off x="7211025" y="372745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1" name="Shape 474"/>
          <p:cNvCxnSpPr>
            <a:cxnSpLocks noChangeShapeType="1"/>
          </p:cNvCxnSpPr>
          <p:nvPr/>
        </p:nvCxnSpPr>
        <p:spPr bwMode="auto">
          <a:xfrm flipH="1">
            <a:off x="7211025" y="3727450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2" name="Shape 475"/>
          <p:cNvCxnSpPr>
            <a:cxnSpLocks noChangeShapeType="1"/>
          </p:cNvCxnSpPr>
          <p:nvPr/>
        </p:nvCxnSpPr>
        <p:spPr bwMode="auto">
          <a:xfrm flipH="1">
            <a:off x="7211025" y="3727450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3" name="Shape 476"/>
          <p:cNvCxnSpPr>
            <a:cxnSpLocks noChangeShapeType="1"/>
          </p:cNvCxnSpPr>
          <p:nvPr/>
        </p:nvCxnSpPr>
        <p:spPr bwMode="auto">
          <a:xfrm rot="10800000">
            <a:off x="7211025" y="2797175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4" name="Shape 477"/>
          <p:cNvCxnSpPr>
            <a:cxnSpLocks noChangeShapeType="1"/>
          </p:cNvCxnSpPr>
          <p:nvPr/>
        </p:nvCxnSpPr>
        <p:spPr bwMode="auto">
          <a:xfrm rot="10800000">
            <a:off x="7211025" y="248761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5" name="Shape 478"/>
          <p:cNvCxnSpPr>
            <a:cxnSpLocks noChangeShapeType="1"/>
          </p:cNvCxnSpPr>
          <p:nvPr/>
        </p:nvCxnSpPr>
        <p:spPr bwMode="auto">
          <a:xfrm rot="10800000">
            <a:off x="7211025" y="2176462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" name="Shape 479"/>
          <p:cNvCxnSpPr>
            <a:cxnSpLocks noChangeShapeType="1"/>
          </p:cNvCxnSpPr>
          <p:nvPr/>
        </p:nvCxnSpPr>
        <p:spPr bwMode="auto">
          <a:xfrm rot="10800000">
            <a:off x="7211025" y="1866900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" name="Shape 480"/>
          <p:cNvCxnSpPr>
            <a:cxnSpLocks noChangeShapeType="1"/>
          </p:cNvCxnSpPr>
          <p:nvPr/>
        </p:nvCxnSpPr>
        <p:spPr bwMode="auto">
          <a:xfrm rot="10800000">
            <a:off x="7211025" y="3416300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8" name="Shape 481"/>
          <p:cNvCxnSpPr>
            <a:cxnSpLocks noChangeShapeType="1"/>
          </p:cNvCxnSpPr>
          <p:nvPr/>
        </p:nvCxnSpPr>
        <p:spPr bwMode="auto">
          <a:xfrm rot="10800000">
            <a:off x="7211025" y="37274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9" name="Shape 482"/>
          <p:cNvCxnSpPr>
            <a:cxnSpLocks noChangeShapeType="1"/>
          </p:cNvCxnSpPr>
          <p:nvPr/>
        </p:nvCxnSpPr>
        <p:spPr bwMode="auto">
          <a:xfrm rot="10800000">
            <a:off x="7211025" y="4037012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0" name="Shape 483"/>
          <p:cNvCxnSpPr>
            <a:cxnSpLocks noChangeShapeType="1"/>
          </p:cNvCxnSpPr>
          <p:nvPr/>
        </p:nvCxnSpPr>
        <p:spPr bwMode="auto">
          <a:xfrm flipH="1">
            <a:off x="7211025" y="40370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1" name="Shape 484"/>
          <p:cNvCxnSpPr>
            <a:cxnSpLocks noChangeShapeType="1"/>
          </p:cNvCxnSpPr>
          <p:nvPr/>
        </p:nvCxnSpPr>
        <p:spPr bwMode="auto">
          <a:xfrm flipH="1">
            <a:off x="7211025" y="40370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2" name="Shape 485"/>
          <p:cNvCxnSpPr>
            <a:cxnSpLocks noChangeShapeType="1"/>
          </p:cNvCxnSpPr>
          <p:nvPr/>
        </p:nvCxnSpPr>
        <p:spPr bwMode="auto">
          <a:xfrm flipH="1">
            <a:off x="7211025" y="403701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3" name="Shape 486"/>
          <p:cNvCxnSpPr>
            <a:cxnSpLocks noChangeShapeType="1"/>
          </p:cNvCxnSpPr>
          <p:nvPr/>
        </p:nvCxnSpPr>
        <p:spPr bwMode="auto">
          <a:xfrm flipH="1">
            <a:off x="7211025" y="403701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" name="Shape 487"/>
          <p:cNvCxnSpPr>
            <a:cxnSpLocks noChangeShapeType="1"/>
          </p:cNvCxnSpPr>
          <p:nvPr/>
        </p:nvCxnSpPr>
        <p:spPr bwMode="auto">
          <a:xfrm rot="10800000">
            <a:off x="7211025" y="3106737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5" name="Shape 488"/>
          <p:cNvCxnSpPr>
            <a:cxnSpLocks noChangeShapeType="1"/>
          </p:cNvCxnSpPr>
          <p:nvPr/>
        </p:nvCxnSpPr>
        <p:spPr bwMode="auto">
          <a:xfrm rot="10800000">
            <a:off x="7211025" y="2797175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" name="Shape 489"/>
          <p:cNvCxnSpPr>
            <a:cxnSpLocks noChangeShapeType="1"/>
          </p:cNvCxnSpPr>
          <p:nvPr/>
        </p:nvCxnSpPr>
        <p:spPr bwMode="auto">
          <a:xfrm rot="10800000">
            <a:off x="7211025" y="2487612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7" name="Shape 490"/>
          <p:cNvCxnSpPr>
            <a:cxnSpLocks noChangeShapeType="1"/>
          </p:cNvCxnSpPr>
          <p:nvPr/>
        </p:nvCxnSpPr>
        <p:spPr bwMode="auto">
          <a:xfrm rot="10800000">
            <a:off x="7211025" y="2176462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8" name="Shape 491"/>
          <p:cNvCxnSpPr>
            <a:cxnSpLocks noChangeShapeType="1"/>
          </p:cNvCxnSpPr>
          <p:nvPr/>
        </p:nvCxnSpPr>
        <p:spPr bwMode="auto">
          <a:xfrm rot="10800000">
            <a:off x="7211025" y="37274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9" name="Shape 492"/>
          <p:cNvCxnSpPr>
            <a:cxnSpLocks noChangeShapeType="1"/>
          </p:cNvCxnSpPr>
          <p:nvPr/>
        </p:nvCxnSpPr>
        <p:spPr bwMode="auto">
          <a:xfrm rot="10800000">
            <a:off x="7211025" y="40370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0" name="Shape 493"/>
          <p:cNvCxnSpPr>
            <a:cxnSpLocks noChangeShapeType="1"/>
          </p:cNvCxnSpPr>
          <p:nvPr/>
        </p:nvCxnSpPr>
        <p:spPr bwMode="auto">
          <a:xfrm rot="10800000">
            <a:off x="7211025" y="4346575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1" name="Shape 494"/>
          <p:cNvCxnSpPr>
            <a:cxnSpLocks noChangeShapeType="1"/>
          </p:cNvCxnSpPr>
          <p:nvPr/>
        </p:nvCxnSpPr>
        <p:spPr bwMode="auto">
          <a:xfrm flipH="1">
            <a:off x="7211025" y="43465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2" name="Shape 495"/>
          <p:cNvCxnSpPr>
            <a:cxnSpLocks noChangeShapeType="1"/>
          </p:cNvCxnSpPr>
          <p:nvPr/>
        </p:nvCxnSpPr>
        <p:spPr bwMode="auto">
          <a:xfrm flipH="1">
            <a:off x="7211025" y="4346575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3" name="Shape 496"/>
          <p:cNvCxnSpPr>
            <a:cxnSpLocks noChangeShapeType="1"/>
          </p:cNvCxnSpPr>
          <p:nvPr/>
        </p:nvCxnSpPr>
        <p:spPr bwMode="auto">
          <a:xfrm flipH="1">
            <a:off x="7211025" y="4346575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" name="Shape 497"/>
          <p:cNvCxnSpPr>
            <a:cxnSpLocks noChangeShapeType="1"/>
          </p:cNvCxnSpPr>
          <p:nvPr/>
        </p:nvCxnSpPr>
        <p:spPr bwMode="auto">
          <a:xfrm rot="10800000">
            <a:off x="7211025" y="341630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5" name="Shape 498"/>
          <p:cNvCxnSpPr>
            <a:cxnSpLocks noChangeShapeType="1"/>
          </p:cNvCxnSpPr>
          <p:nvPr/>
        </p:nvCxnSpPr>
        <p:spPr bwMode="auto">
          <a:xfrm rot="10800000">
            <a:off x="7211025" y="310673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" name="Shape 499"/>
          <p:cNvCxnSpPr>
            <a:cxnSpLocks noChangeShapeType="1"/>
          </p:cNvCxnSpPr>
          <p:nvPr/>
        </p:nvCxnSpPr>
        <p:spPr bwMode="auto">
          <a:xfrm rot="10800000">
            <a:off x="7211025" y="2797175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7" name="Shape 500"/>
          <p:cNvCxnSpPr>
            <a:cxnSpLocks noChangeShapeType="1"/>
          </p:cNvCxnSpPr>
          <p:nvPr/>
        </p:nvCxnSpPr>
        <p:spPr bwMode="auto">
          <a:xfrm rot="10800000">
            <a:off x="7211025" y="2487612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8" name="Shape 501"/>
          <p:cNvCxnSpPr>
            <a:cxnSpLocks noChangeShapeType="1"/>
          </p:cNvCxnSpPr>
          <p:nvPr/>
        </p:nvCxnSpPr>
        <p:spPr bwMode="auto">
          <a:xfrm rot="10800000">
            <a:off x="7211025" y="4037012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Shape 502"/>
          <p:cNvCxnSpPr>
            <a:cxnSpLocks noChangeShapeType="1"/>
          </p:cNvCxnSpPr>
          <p:nvPr/>
        </p:nvCxnSpPr>
        <p:spPr bwMode="auto">
          <a:xfrm rot="10800000">
            <a:off x="7211025" y="43465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0" name="Shape 503"/>
          <p:cNvCxnSpPr>
            <a:cxnSpLocks noChangeShapeType="1"/>
          </p:cNvCxnSpPr>
          <p:nvPr/>
        </p:nvCxnSpPr>
        <p:spPr bwMode="auto">
          <a:xfrm rot="10800000">
            <a:off x="7211025" y="4657725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1" name="Shape 504"/>
          <p:cNvCxnSpPr>
            <a:cxnSpLocks noChangeShapeType="1"/>
          </p:cNvCxnSpPr>
          <p:nvPr/>
        </p:nvCxnSpPr>
        <p:spPr bwMode="auto">
          <a:xfrm flipH="1">
            <a:off x="7211025" y="465772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2" name="Shape 505"/>
          <p:cNvCxnSpPr>
            <a:cxnSpLocks noChangeShapeType="1"/>
          </p:cNvCxnSpPr>
          <p:nvPr/>
        </p:nvCxnSpPr>
        <p:spPr bwMode="auto">
          <a:xfrm flipH="1">
            <a:off x="7211025" y="4657725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3" name="Shape 506"/>
          <p:cNvCxnSpPr>
            <a:cxnSpLocks noChangeShapeType="1"/>
          </p:cNvCxnSpPr>
          <p:nvPr/>
        </p:nvCxnSpPr>
        <p:spPr bwMode="auto">
          <a:xfrm rot="10800000">
            <a:off x="7211025" y="372745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4" name="Shape 507"/>
          <p:cNvCxnSpPr>
            <a:cxnSpLocks noChangeShapeType="1"/>
          </p:cNvCxnSpPr>
          <p:nvPr/>
        </p:nvCxnSpPr>
        <p:spPr bwMode="auto">
          <a:xfrm rot="10800000">
            <a:off x="7211025" y="3416300"/>
            <a:ext cx="904875" cy="1241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Shape 508"/>
          <p:cNvCxnSpPr>
            <a:cxnSpLocks noChangeShapeType="1"/>
          </p:cNvCxnSpPr>
          <p:nvPr/>
        </p:nvCxnSpPr>
        <p:spPr bwMode="auto">
          <a:xfrm rot="10800000">
            <a:off x="7211025" y="3106737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6" name="Shape 509"/>
          <p:cNvCxnSpPr>
            <a:cxnSpLocks noChangeShapeType="1"/>
          </p:cNvCxnSpPr>
          <p:nvPr/>
        </p:nvCxnSpPr>
        <p:spPr bwMode="auto">
          <a:xfrm rot="10800000">
            <a:off x="7211025" y="2797175"/>
            <a:ext cx="904875" cy="1858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" name="Shape 510"/>
          <p:cNvCxnSpPr>
            <a:cxnSpLocks noChangeShapeType="1"/>
            <a:endCxn id="188" idx="6"/>
          </p:cNvCxnSpPr>
          <p:nvPr/>
        </p:nvCxnSpPr>
        <p:spPr bwMode="auto">
          <a:xfrm>
            <a:off x="7211025" y="1557337"/>
            <a:ext cx="904875" cy="2170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8" name="Shape 511"/>
          <p:cNvCxnSpPr>
            <a:cxnSpLocks noChangeShapeType="1"/>
            <a:endCxn id="189" idx="6"/>
          </p:cNvCxnSpPr>
          <p:nvPr/>
        </p:nvCxnSpPr>
        <p:spPr bwMode="auto">
          <a:xfrm>
            <a:off x="7211025" y="1557337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9" name="Shape 512"/>
          <p:cNvCxnSpPr>
            <a:cxnSpLocks noChangeShapeType="1"/>
            <a:endCxn id="186" idx="6"/>
          </p:cNvCxnSpPr>
          <p:nvPr/>
        </p:nvCxnSpPr>
        <p:spPr bwMode="auto">
          <a:xfrm>
            <a:off x="7211025" y="1557337"/>
            <a:ext cx="904875" cy="27892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0" name="Shape 513"/>
          <p:cNvCxnSpPr>
            <a:cxnSpLocks noChangeShapeType="1"/>
            <a:endCxn id="187" idx="6"/>
          </p:cNvCxnSpPr>
          <p:nvPr/>
        </p:nvCxnSpPr>
        <p:spPr bwMode="auto">
          <a:xfrm>
            <a:off x="7211025" y="1557337"/>
            <a:ext cx="904875" cy="3098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1" name="Shape 514"/>
          <p:cNvCxnSpPr>
            <a:cxnSpLocks noChangeShapeType="1"/>
            <a:endCxn id="189" idx="6"/>
          </p:cNvCxnSpPr>
          <p:nvPr/>
        </p:nvCxnSpPr>
        <p:spPr bwMode="auto">
          <a:xfrm>
            <a:off x="7211025" y="1866900"/>
            <a:ext cx="904875" cy="21701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2" name="Shape 516"/>
          <p:cNvCxnSpPr>
            <a:cxnSpLocks noChangeShapeType="1"/>
            <a:endCxn id="186" idx="6"/>
          </p:cNvCxnSpPr>
          <p:nvPr/>
        </p:nvCxnSpPr>
        <p:spPr bwMode="auto">
          <a:xfrm>
            <a:off x="7211025" y="1866900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3" name="Shape 517"/>
          <p:cNvCxnSpPr>
            <a:cxnSpLocks noChangeShapeType="1"/>
            <a:endCxn id="187" idx="6"/>
          </p:cNvCxnSpPr>
          <p:nvPr/>
        </p:nvCxnSpPr>
        <p:spPr bwMode="auto">
          <a:xfrm>
            <a:off x="7211025" y="1866900"/>
            <a:ext cx="904875" cy="2789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4" name="Shape 518"/>
          <p:cNvCxnSpPr>
            <a:cxnSpLocks noChangeShapeType="1"/>
            <a:endCxn id="186" idx="6"/>
          </p:cNvCxnSpPr>
          <p:nvPr/>
        </p:nvCxnSpPr>
        <p:spPr bwMode="auto">
          <a:xfrm>
            <a:off x="7211025" y="2178050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Shape 519"/>
          <p:cNvCxnSpPr>
            <a:cxnSpLocks noChangeShapeType="1"/>
            <a:endCxn id="187" idx="6"/>
          </p:cNvCxnSpPr>
          <p:nvPr/>
        </p:nvCxnSpPr>
        <p:spPr bwMode="auto">
          <a:xfrm>
            <a:off x="7211025" y="2178050"/>
            <a:ext cx="904875" cy="24780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6" name="Shape 520"/>
          <p:cNvCxnSpPr>
            <a:cxnSpLocks noChangeShapeType="1"/>
            <a:endCxn id="187" idx="6"/>
          </p:cNvCxnSpPr>
          <p:nvPr/>
        </p:nvCxnSpPr>
        <p:spPr bwMode="auto">
          <a:xfrm>
            <a:off x="7211025" y="2487612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7" name="Shape 521"/>
          <p:cNvSpPr>
            <a:spLocks noChangeArrowheads="1"/>
          </p:cNvSpPr>
          <p:nvPr/>
        </p:nvSpPr>
        <p:spPr bwMode="auto">
          <a:xfrm>
            <a:off x="9238263" y="2068512"/>
            <a:ext cx="219075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08" name="Shape 522"/>
          <p:cNvSpPr>
            <a:spLocks noChangeArrowheads="1"/>
          </p:cNvSpPr>
          <p:nvPr/>
        </p:nvSpPr>
        <p:spPr bwMode="auto">
          <a:xfrm>
            <a:off x="9238263" y="2378075"/>
            <a:ext cx="219075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09" name="Shape 523"/>
          <p:cNvSpPr>
            <a:spLocks noChangeArrowheads="1"/>
          </p:cNvSpPr>
          <p:nvPr/>
        </p:nvSpPr>
        <p:spPr bwMode="auto">
          <a:xfrm>
            <a:off x="9238263" y="2687637"/>
            <a:ext cx="219075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10" name="Shape 524"/>
          <p:cNvSpPr>
            <a:spLocks noChangeArrowheads="1"/>
          </p:cNvSpPr>
          <p:nvPr/>
        </p:nvSpPr>
        <p:spPr bwMode="auto">
          <a:xfrm>
            <a:off x="9238263" y="2998787"/>
            <a:ext cx="219075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11" name="Shape 525"/>
          <p:cNvSpPr>
            <a:spLocks noChangeArrowheads="1"/>
          </p:cNvSpPr>
          <p:nvPr/>
        </p:nvSpPr>
        <p:spPr bwMode="auto">
          <a:xfrm>
            <a:off x="9238263" y="3308350"/>
            <a:ext cx="219075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12" name="Shape 526"/>
          <p:cNvSpPr>
            <a:spLocks noChangeArrowheads="1"/>
          </p:cNvSpPr>
          <p:nvPr/>
        </p:nvSpPr>
        <p:spPr bwMode="auto">
          <a:xfrm>
            <a:off x="9238263" y="4238625"/>
            <a:ext cx="219075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13" name="Shape 527"/>
          <p:cNvSpPr>
            <a:spLocks noChangeArrowheads="1"/>
          </p:cNvSpPr>
          <p:nvPr/>
        </p:nvSpPr>
        <p:spPr bwMode="auto">
          <a:xfrm>
            <a:off x="9238263" y="4548187"/>
            <a:ext cx="219075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14" name="Shape 528"/>
          <p:cNvSpPr>
            <a:spLocks noChangeArrowheads="1"/>
          </p:cNvSpPr>
          <p:nvPr/>
        </p:nvSpPr>
        <p:spPr bwMode="auto">
          <a:xfrm>
            <a:off x="9238263" y="3617912"/>
            <a:ext cx="219075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15" name="Shape 529"/>
          <p:cNvSpPr>
            <a:spLocks noChangeArrowheads="1"/>
          </p:cNvSpPr>
          <p:nvPr/>
        </p:nvSpPr>
        <p:spPr bwMode="auto">
          <a:xfrm>
            <a:off x="9238263" y="3927475"/>
            <a:ext cx="219075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cxnSp>
        <p:nvCxnSpPr>
          <p:cNvPr id="316" name="Shape 530"/>
          <p:cNvCxnSpPr>
            <a:cxnSpLocks noChangeShapeType="1"/>
            <a:endCxn id="307" idx="2"/>
          </p:cNvCxnSpPr>
          <p:nvPr/>
        </p:nvCxnSpPr>
        <p:spPr bwMode="auto">
          <a:xfrm>
            <a:off x="8333388" y="2178050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" name="Shape 532"/>
          <p:cNvCxnSpPr>
            <a:cxnSpLocks noChangeShapeType="1"/>
            <a:endCxn id="308" idx="2"/>
          </p:cNvCxnSpPr>
          <p:nvPr/>
        </p:nvCxnSpPr>
        <p:spPr bwMode="auto">
          <a:xfrm>
            <a:off x="8333388" y="21780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8" name="Shape 533"/>
          <p:cNvCxnSpPr>
            <a:cxnSpLocks noChangeShapeType="1"/>
            <a:endCxn id="309" idx="2"/>
          </p:cNvCxnSpPr>
          <p:nvPr/>
        </p:nvCxnSpPr>
        <p:spPr bwMode="auto">
          <a:xfrm>
            <a:off x="8333388" y="21780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9" name="Shape 534"/>
          <p:cNvCxnSpPr>
            <a:cxnSpLocks noChangeShapeType="1"/>
            <a:endCxn id="310" idx="2"/>
          </p:cNvCxnSpPr>
          <p:nvPr/>
        </p:nvCxnSpPr>
        <p:spPr bwMode="auto">
          <a:xfrm>
            <a:off x="8333388" y="217646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0" name="Shape 535"/>
          <p:cNvCxnSpPr>
            <a:cxnSpLocks noChangeShapeType="1"/>
            <a:endCxn id="311" idx="2"/>
          </p:cNvCxnSpPr>
          <p:nvPr/>
        </p:nvCxnSpPr>
        <p:spPr bwMode="auto">
          <a:xfrm>
            <a:off x="8333388" y="2176462"/>
            <a:ext cx="904875" cy="1241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1" name="Shape 536"/>
          <p:cNvCxnSpPr>
            <a:cxnSpLocks noChangeShapeType="1"/>
            <a:endCxn id="314" idx="2"/>
          </p:cNvCxnSpPr>
          <p:nvPr/>
        </p:nvCxnSpPr>
        <p:spPr bwMode="auto">
          <a:xfrm>
            <a:off x="8333388" y="2178050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2" name="Shape 537"/>
          <p:cNvCxnSpPr>
            <a:cxnSpLocks noChangeShapeType="1"/>
            <a:endCxn id="315" idx="2"/>
          </p:cNvCxnSpPr>
          <p:nvPr/>
        </p:nvCxnSpPr>
        <p:spPr bwMode="auto">
          <a:xfrm>
            <a:off x="8333388" y="2178050"/>
            <a:ext cx="904875" cy="1858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3" name="Shape 538"/>
          <p:cNvCxnSpPr>
            <a:cxnSpLocks noChangeShapeType="1"/>
            <a:endCxn id="312" idx="2"/>
          </p:cNvCxnSpPr>
          <p:nvPr/>
        </p:nvCxnSpPr>
        <p:spPr bwMode="auto">
          <a:xfrm>
            <a:off x="8333388" y="2178050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4" name="Shape 539"/>
          <p:cNvCxnSpPr>
            <a:cxnSpLocks noChangeShapeType="1"/>
            <a:endCxn id="313" idx="2"/>
          </p:cNvCxnSpPr>
          <p:nvPr/>
        </p:nvCxnSpPr>
        <p:spPr bwMode="auto">
          <a:xfrm>
            <a:off x="8333388" y="2178050"/>
            <a:ext cx="904875" cy="24780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5" name="Shape 540"/>
          <p:cNvCxnSpPr>
            <a:cxnSpLocks noChangeShapeType="1"/>
          </p:cNvCxnSpPr>
          <p:nvPr/>
        </p:nvCxnSpPr>
        <p:spPr bwMode="auto">
          <a:xfrm rot="10800000" flipH="1">
            <a:off x="8333388" y="21780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6" name="Shape 541"/>
          <p:cNvCxnSpPr>
            <a:cxnSpLocks noChangeShapeType="1"/>
          </p:cNvCxnSpPr>
          <p:nvPr/>
        </p:nvCxnSpPr>
        <p:spPr bwMode="auto">
          <a:xfrm>
            <a:off x="8333388" y="2487612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" name="Shape 542"/>
          <p:cNvCxnSpPr>
            <a:cxnSpLocks noChangeShapeType="1"/>
          </p:cNvCxnSpPr>
          <p:nvPr/>
        </p:nvCxnSpPr>
        <p:spPr bwMode="auto">
          <a:xfrm>
            <a:off x="8333388" y="24876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" name="Shape 543"/>
          <p:cNvCxnSpPr>
            <a:cxnSpLocks noChangeShapeType="1"/>
          </p:cNvCxnSpPr>
          <p:nvPr/>
        </p:nvCxnSpPr>
        <p:spPr bwMode="auto">
          <a:xfrm>
            <a:off x="8333388" y="24876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9" name="Shape 544"/>
          <p:cNvCxnSpPr>
            <a:cxnSpLocks noChangeShapeType="1"/>
          </p:cNvCxnSpPr>
          <p:nvPr/>
        </p:nvCxnSpPr>
        <p:spPr bwMode="auto">
          <a:xfrm>
            <a:off x="8333388" y="248761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0" name="Shape 545"/>
          <p:cNvCxnSpPr>
            <a:cxnSpLocks noChangeShapeType="1"/>
          </p:cNvCxnSpPr>
          <p:nvPr/>
        </p:nvCxnSpPr>
        <p:spPr bwMode="auto">
          <a:xfrm>
            <a:off x="8333388" y="248761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1" name="Shape 546"/>
          <p:cNvCxnSpPr>
            <a:cxnSpLocks noChangeShapeType="1"/>
          </p:cNvCxnSpPr>
          <p:nvPr/>
        </p:nvCxnSpPr>
        <p:spPr bwMode="auto">
          <a:xfrm>
            <a:off x="8333388" y="2487612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2" name="Shape 547"/>
          <p:cNvCxnSpPr>
            <a:cxnSpLocks noChangeShapeType="1"/>
          </p:cNvCxnSpPr>
          <p:nvPr/>
        </p:nvCxnSpPr>
        <p:spPr bwMode="auto">
          <a:xfrm>
            <a:off x="8333388" y="2487612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3" name="Shape 548"/>
          <p:cNvCxnSpPr>
            <a:cxnSpLocks noChangeShapeType="1"/>
          </p:cNvCxnSpPr>
          <p:nvPr/>
        </p:nvCxnSpPr>
        <p:spPr bwMode="auto">
          <a:xfrm>
            <a:off x="8333388" y="2487612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4" name="Shape 549"/>
          <p:cNvCxnSpPr>
            <a:cxnSpLocks noChangeShapeType="1"/>
          </p:cNvCxnSpPr>
          <p:nvPr/>
        </p:nvCxnSpPr>
        <p:spPr bwMode="auto">
          <a:xfrm rot="10800000" flipH="1">
            <a:off x="8333388" y="21780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5" name="Shape 550"/>
          <p:cNvCxnSpPr>
            <a:cxnSpLocks noChangeShapeType="1"/>
          </p:cNvCxnSpPr>
          <p:nvPr/>
        </p:nvCxnSpPr>
        <p:spPr bwMode="auto">
          <a:xfrm rot="10800000" flipH="1">
            <a:off x="8333388" y="24876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6" name="Shape 551"/>
          <p:cNvCxnSpPr>
            <a:cxnSpLocks noChangeShapeType="1"/>
          </p:cNvCxnSpPr>
          <p:nvPr/>
        </p:nvCxnSpPr>
        <p:spPr bwMode="auto">
          <a:xfrm>
            <a:off x="8333388" y="2797175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7" name="Shape 552"/>
          <p:cNvCxnSpPr>
            <a:cxnSpLocks noChangeShapeType="1"/>
          </p:cNvCxnSpPr>
          <p:nvPr/>
        </p:nvCxnSpPr>
        <p:spPr bwMode="auto">
          <a:xfrm>
            <a:off x="8333388" y="27971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" name="Shape 553"/>
          <p:cNvCxnSpPr>
            <a:cxnSpLocks noChangeShapeType="1"/>
          </p:cNvCxnSpPr>
          <p:nvPr/>
        </p:nvCxnSpPr>
        <p:spPr bwMode="auto">
          <a:xfrm>
            <a:off x="8333388" y="2797175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9" name="Shape 554"/>
          <p:cNvCxnSpPr>
            <a:cxnSpLocks noChangeShapeType="1"/>
          </p:cNvCxnSpPr>
          <p:nvPr/>
        </p:nvCxnSpPr>
        <p:spPr bwMode="auto">
          <a:xfrm>
            <a:off x="8333388" y="2797175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0" name="Shape 555"/>
          <p:cNvCxnSpPr>
            <a:cxnSpLocks noChangeShapeType="1"/>
          </p:cNvCxnSpPr>
          <p:nvPr/>
        </p:nvCxnSpPr>
        <p:spPr bwMode="auto">
          <a:xfrm>
            <a:off x="8333388" y="2797175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1" name="Shape 556"/>
          <p:cNvCxnSpPr>
            <a:cxnSpLocks noChangeShapeType="1"/>
          </p:cNvCxnSpPr>
          <p:nvPr/>
        </p:nvCxnSpPr>
        <p:spPr bwMode="auto">
          <a:xfrm>
            <a:off x="8333388" y="2797175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2" name="Shape 557"/>
          <p:cNvCxnSpPr>
            <a:cxnSpLocks noChangeShapeType="1"/>
          </p:cNvCxnSpPr>
          <p:nvPr/>
        </p:nvCxnSpPr>
        <p:spPr bwMode="auto">
          <a:xfrm>
            <a:off x="8333388" y="2797175"/>
            <a:ext cx="904875" cy="1858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3" name="Shape 558"/>
          <p:cNvCxnSpPr>
            <a:cxnSpLocks noChangeShapeType="1"/>
          </p:cNvCxnSpPr>
          <p:nvPr/>
        </p:nvCxnSpPr>
        <p:spPr bwMode="auto">
          <a:xfrm rot="10800000" flipH="1">
            <a:off x="8333388" y="24876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4" name="Shape 559"/>
          <p:cNvCxnSpPr>
            <a:cxnSpLocks noChangeShapeType="1"/>
          </p:cNvCxnSpPr>
          <p:nvPr/>
        </p:nvCxnSpPr>
        <p:spPr bwMode="auto">
          <a:xfrm rot="10800000" flipH="1">
            <a:off x="8333388" y="27971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5" name="Shape 560"/>
          <p:cNvCxnSpPr>
            <a:cxnSpLocks noChangeShapeType="1"/>
          </p:cNvCxnSpPr>
          <p:nvPr/>
        </p:nvCxnSpPr>
        <p:spPr bwMode="auto">
          <a:xfrm>
            <a:off x="8333388" y="3106737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6" name="Shape 561"/>
          <p:cNvCxnSpPr>
            <a:cxnSpLocks noChangeShapeType="1"/>
          </p:cNvCxnSpPr>
          <p:nvPr/>
        </p:nvCxnSpPr>
        <p:spPr bwMode="auto">
          <a:xfrm>
            <a:off x="8333388" y="3106737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7" name="Shape 562"/>
          <p:cNvCxnSpPr>
            <a:cxnSpLocks noChangeShapeType="1"/>
          </p:cNvCxnSpPr>
          <p:nvPr/>
        </p:nvCxnSpPr>
        <p:spPr bwMode="auto">
          <a:xfrm>
            <a:off x="8333388" y="3106737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" name="Shape 563"/>
          <p:cNvCxnSpPr>
            <a:cxnSpLocks noChangeShapeType="1"/>
          </p:cNvCxnSpPr>
          <p:nvPr/>
        </p:nvCxnSpPr>
        <p:spPr bwMode="auto">
          <a:xfrm>
            <a:off x="8333388" y="3106737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9" name="Shape 564"/>
          <p:cNvCxnSpPr>
            <a:cxnSpLocks noChangeShapeType="1"/>
          </p:cNvCxnSpPr>
          <p:nvPr/>
        </p:nvCxnSpPr>
        <p:spPr bwMode="auto">
          <a:xfrm>
            <a:off x="8333388" y="310673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0" name="Shape 565"/>
          <p:cNvCxnSpPr>
            <a:cxnSpLocks noChangeShapeType="1"/>
          </p:cNvCxnSpPr>
          <p:nvPr/>
        </p:nvCxnSpPr>
        <p:spPr bwMode="auto">
          <a:xfrm>
            <a:off x="8333388" y="3106737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1" name="Shape 566"/>
          <p:cNvCxnSpPr>
            <a:cxnSpLocks noChangeShapeType="1"/>
          </p:cNvCxnSpPr>
          <p:nvPr/>
        </p:nvCxnSpPr>
        <p:spPr bwMode="auto">
          <a:xfrm rot="10800000" flipH="1">
            <a:off x="8333388" y="217646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2" name="Shape 567"/>
          <p:cNvCxnSpPr>
            <a:cxnSpLocks noChangeShapeType="1"/>
          </p:cNvCxnSpPr>
          <p:nvPr/>
        </p:nvCxnSpPr>
        <p:spPr bwMode="auto">
          <a:xfrm rot="10800000" flipH="1">
            <a:off x="8333388" y="2797175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3" name="Shape 568"/>
          <p:cNvCxnSpPr>
            <a:cxnSpLocks noChangeShapeType="1"/>
          </p:cNvCxnSpPr>
          <p:nvPr/>
        </p:nvCxnSpPr>
        <p:spPr bwMode="auto">
          <a:xfrm rot="10800000" flipH="1">
            <a:off x="8333388" y="3106737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4" name="Shape 569"/>
          <p:cNvCxnSpPr>
            <a:cxnSpLocks noChangeShapeType="1"/>
          </p:cNvCxnSpPr>
          <p:nvPr/>
        </p:nvCxnSpPr>
        <p:spPr bwMode="auto">
          <a:xfrm>
            <a:off x="8333388" y="3416300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5" name="Shape 570"/>
          <p:cNvCxnSpPr>
            <a:cxnSpLocks noChangeShapeType="1"/>
          </p:cNvCxnSpPr>
          <p:nvPr/>
        </p:nvCxnSpPr>
        <p:spPr bwMode="auto">
          <a:xfrm>
            <a:off x="8333388" y="3416300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6" name="Shape 571"/>
          <p:cNvCxnSpPr>
            <a:cxnSpLocks noChangeShapeType="1"/>
          </p:cNvCxnSpPr>
          <p:nvPr/>
        </p:nvCxnSpPr>
        <p:spPr bwMode="auto">
          <a:xfrm>
            <a:off x="8333388" y="3416300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7" name="Shape 572"/>
          <p:cNvCxnSpPr>
            <a:cxnSpLocks noChangeShapeType="1"/>
          </p:cNvCxnSpPr>
          <p:nvPr/>
        </p:nvCxnSpPr>
        <p:spPr bwMode="auto">
          <a:xfrm>
            <a:off x="8333388" y="341630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" name="Shape 573"/>
          <p:cNvCxnSpPr>
            <a:cxnSpLocks noChangeShapeType="1"/>
          </p:cNvCxnSpPr>
          <p:nvPr/>
        </p:nvCxnSpPr>
        <p:spPr bwMode="auto">
          <a:xfrm>
            <a:off x="8333388" y="3416300"/>
            <a:ext cx="904875" cy="1241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9" name="Shape 574"/>
          <p:cNvCxnSpPr>
            <a:cxnSpLocks noChangeShapeType="1"/>
          </p:cNvCxnSpPr>
          <p:nvPr/>
        </p:nvCxnSpPr>
        <p:spPr bwMode="auto">
          <a:xfrm rot="10800000" flipH="1">
            <a:off x="8333388" y="2487612"/>
            <a:ext cx="904875" cy="9286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0" name="Shape 575"/>
          <p:cNvCxnSpPr>
            <a:cxnSpLocks noChangeShapeType="1"/>
          </p:cNvCxnSpPr>
          <p:nvPr/>
        </p:nvCxnSpPr>
        <p:spPr bwMode="auto">
          <a:xfrm rot="10800000" flipH="1">
            <a:off x="8333388" y="217646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1" name="Shape 576"/>
          <p:cNvCxnSpPr>
            <a:cxnSpLocks noChangeShapeType="1"/>
          </p:cNvCxnSpPr>
          <p:nvPr/>
        </p:nvCxnSpPr>
        <p:spPr bwMode="auto">
          <a:xfrm rot="10800000" flipH="1">
            <a:off x="8333388" y="3106737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2" name="Shape 577"/>
          <p:cNvCxnSpPr>
            <a:cxnSpLocks noChangeShapeType="1"/>
          </p:cNvCxnSpPr>
          <p:nvPr/>
        </p:nvCxnSpPr>
        <p:spPr bwMode="auto">
          <a:xfrm rot="10800000" flipH="1">
            <a:off x="8333388" y="3416300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3" name="Shape 578"/>
          <p:cNvCxnSpPr>
            <a:cxnSpLocks noChangeShapeType="1"/>
          </p:cNvCxnSpPr>
          <p:nvPr/>
        </p:nvCxnSpPr>
        <p:spPr bwMode="auto">
          <a:xfrm>
            <a:off x="8333388" y="3727450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4" name="Shape 579"/>
          <p:cNvCxnSpPr>
            <a:cxnSpLocks noChangeShapeType="1"/>
          </p:cNvCxnSpPr>
          <p:nvPr/>
        </p:nvCxnSpPr>
        <p:spPr bwMode="auto">
          <a:xfrm>
            <a:off x="8333388" y="37274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5" name="Shape 580"/>
          <p:cNvCxnSpPr>
            <a:cxnSpLocks noChangeShapeType="1"/>
          </p:cNvCxnSpPr>
          <p:nvPr/>
        </p:nvCxnSpPr>
        <p:spPr bwMode="auto">
          <a:xfrm>
            <a:off x="8333388" y="37274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6" name="Shape 581"/>
          <p:cNvCxnSpPr>
            <a:cxnSpLocks noChangeShapeType="1"/>
          </p:cNvCxnSpPr>
          <p:nvPr/>
        </p:nvCxnSpPr>
        <p:spPr bwMode="auto">
          <a:xfrm>
            <a:off x="8333388" y="372745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7" name="Shape 582"/>
          <p:cNvCxnSpPr>
            <a:cxnSpLocks noChangeShapeType="1"/>
          </p:cNvCxnSpPr>
          <p:nvPr/>
        </p:nvCxnSpPr>
        <p:spPr bwMode="auto">
          <a:xfrm rot="10800000" flipH="1">
            <a:off x="8333388" y="2797175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" name="Shape 583"/>
          <p:cNvCxnSpPr>
            <a:cxnSpLocks noChangeShapeType="1"/>
          </p:cNvCxnSpPr>
          <p:nvPr/>
        </p:nvCxnSpPr>
        <p:spPr bwMode="auto">
          <a:xfrm rot="10800000" flipH="1">
            <a:off x="8333388" y="248761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9" name="Shape 584"/>
          <p:cNvCxnSpPr>
            <a:cxnSpLocks noChangeShapeType="1"/>
          </p:cNvCxnSpPr>
          <p:nvPr/>
        </p:nvCxnSpPr>
        <p:spPr bwMode="auto">
          <a:xfrm rot="10800000" flipH="1">
            <a:off x="8333388" y="2176462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0" name="Shape 585"/>
          <p:cNvCxnSpPr>
            <a:cxnSpLocks noChangeShapeType="1"/>
          </p:cNvCxnSpPr>
          <p:nvPr/>
        </p:nvCxnSpPr>
        <p:spPr bwMode="auto">
          <a:xfrm rot="10800000" flipH="1">
            <a:off x="8333388" y="3416300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1" name="Shape 586"/>
          <p:cNvCxnSpPr>
            <a:cxnSpLocks noChangeShapeType="1"/>
          </p:cNvCxnSpPr>
          <p:nvPr/>
        </p:nvCxnSpPr>
        <p:spPr bwMode="auto">
          <a:xfrm rot="10800000" flipH="1">
            <a:off x="8333388" y="37274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2" name="Shape 587"/>
          <p:cNvCxnSpPr>
            <a:cxnSpLocks noChangeShapeType="1"/>
          </p:cNvCxnSpPr>
          <p:nvPr/>
        </p:nvCxnSpPr>
        <p:spPr bwMode="auto">
          <a:xfrm>
            <a:off x="8333388" y="4037012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3" name="Shape 588"/>
          <p:cNvCxnSpPr>
            <a:cxnSpLocks noChangeShapeType="1"/>
          </p:cNvCxnSpPr>
          <p:nvPr/>
        </p:nvCxnSpPr>
        <p:spPr bwMode="auto">
          <a:xfrm>
            <a:off x="8333388" y="40370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4" name="Shape 589"/>
          <p:cNvCxnSpPr>
            <a:cxnSpLocks noChangeShapeType="1"/>
          </p:cNvCxnSpPr>
          <p:nvPr/>
        </p:nvCxnSpPr>
        <p:spPr bwMode="auto">
          <a:xfrm>
            <a:off x="8333388" y="40370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5" name="Shape 590"/>
          <p:cNvCxnSpPr>
            <a:cxnSpLocks noChangeShapeType="1"/>
          </p:cNvCxnSpPr>
          <p:nvPr/>
        </p:nvCxnSpPr>
        <p:spPr bwMode="auto">
          <a:xfrm rot="10800000" flipH="1">
            <a:off x="8333388" y="3106737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6" name="Shape 591"/>
          <p:cNvCxnSpPr>
            <a:cxnSpLocks noChangeShapeType="1"/>
          </p:cNvCxnSpPr>
          <p:nvPr/>
        </p:nvCxnSpPr>
        <p:spPr bwMode="auto">
          <a:xfrm rot="10800000" flipH="1">
            <a:off x="8333388" y="2797175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7" name="Shape 592"/>
          <p:cNvCxnSpPr>
            <a:cxnSpLocks noChangeShapeType="1"/>
          </p:cNvCxnSpPr>
          <p:nvPr/>
        </p:nvCxnSpPr>
        <p:spPr bwMode="auto">
          <a:xfrm rot="10800000" flipH="1">
            <a:off x="8333388" y="2487612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8" name="Shape 593"/>
          <p:cNvCxnSpPr>
            <a:cxnSpLocks noChangeShapeType="1"/>
          </p:cNvCxnSpPr>
          <p:nvPr/>
        </p:nvCxnSpPr>
        <p:spPr bwMode="auto">
          <a:xfrm rot="10800000" flipH="1">
            <a:off x="8333388" y="2176462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" name="Shape 594"/>
          <p:cNvCxnSpPr>
            <a:cxnSpLocks noChangeShapeType="1"/>
          </p:cNvCxnSpPr>
          <p:nvPr/>
        </p:nvCxnSpPr>
        <p:spPr bwMode="auto">
          <a:xfrm rot="10800000" flipH="1">
            <a:off x="8333388" y="37274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0" name="Shape 595"/>
          <p:cNvCxnSpPr>
            <a:cxnSpLocks noChangeShapeType="1"/>
          </p:cNvCxnSpPr>
          <p:nvPr/>
        </p:nvCxnSpPr>
        <p:spPr bwMode="auto">
          <a:xfrm rot="10800000" flipH="1">
            <a:off x="8333388" y="40370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1" name="Shape 596"/>
          <p:cNvCxnSpPr>
            <a:cxnSpLocks noChangeShapeType="1"/>
          </p:cNvCxnSpPr>
          <p:nvPr/>
        </p:nvCxnSpPr>
        <p:spPr bwMode="auto">
          <a:xfrm>
            <a:off x="8333388" y="4346575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2" name="Shape 597"/>
          <p:cNvCxnSpPr>
            <a:cxnSpLocks noChangeShapeType="1"/>
          </p:cNvCxnSpPr>
          <p:nvPr/>
        </p:nvCxnSpPr>
        <p:spPr bwMode="auto">
          <a:xfrm>
            <a:off x="8333388" y="43465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3" name="Shape 598"/>
          <p:cNvCxnSpPr>
            <a:cxnSpLocks noChangeShapeType="1"/>
          </p:cNvCxnSpPr>
          <p:nvPr/>
        </p:nvCxnSpPr>
        <p:spPr bwMode="auto">
          <a:xfrm rot="10800000" flipH="1">
            <a:off x="8333388" y="341630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4" name="Shape 599"/>
          <p:cNvCxnSpPr>
            <a:cxnSpLocks noChangeShapeType="1"/>
          </p:cNvCxnSpPr>
          <p:nvPr/>
        </p:nvCxnSpPr>
        <p:spPr bwMode="auto">
          <a:xfrm rot="10800000" flipH="1">
            <a:off x="8333388" y="310673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5" name="Shape 600"/>
          <p:cNvCxnSpPr>
            <a:cxnSpLocks noChangeShapeType="1"/>
          </p:cNvCxnSpPr>
          <p:nvPr/>
        </p:nvCxnSpPr>
        <p:spPr bwMode="auto">
          <a:xfrm rot="10800000" flipH="1">
            <a:off x="8333388" y="2797175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6" name="Shape 601"/>
          <p:cNvCxnSpPr>
            <a:cxnSpLocks noChangeShapeType="1"/>
          </p:cNvCxnSpPr>
          <p:nvPr/>
        </p:nvCxnSpPr>
        <p:spPr bwMode="auto">
          <a:xfrm rot="10800000" flipH="1">
            <a:off x="8333388" y="2487612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7" name="Shape 602"/>
          <p:cNvCxnSpPr>
            <a:cxnSpLocks noChangeShapeType="1"/>
          </p:cNvCxnSpPr>
          <p:nvPr/>
        </p:nvCxnSpPr>
        <p:spPr bwMode="auto">
          <a:xfrm rot="10800000" flipH="1">
            <a:off x="8333388" y="4037012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8" name="Shape 603"/>
          <p:cNvCxnSpPr>
            <a:cxnSpLocks noChangeShapeType="1"/>
          </p:cNvCxnSpPr>
          <p:nvPr/>
        </p:nvCxnSpPr>
        <p:spPr bwMode="auto">
          <a:xfrm rot="10800000" flipH="1">
            <a:off x="8333388" y="4346575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" name="Shape 604"/>
          <p:cNvCxnSpPr>
            <a:cxnSpLocks noChangeShapeType="1"/>
          </p:cNvCxnSpPr>
          <p:nvPr/>
        </p:nvCxnSpPr>
        <p:spPr bwMode="auto">
          <a:xfrm>
            <a:off x="8333388" y="4657725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0" name="Shape 605"/>
          <p:cNvCxnSpPr>
            <a:cxnSpLocks noChangeShapeType="1"/>
          </p:cNvCxnSpPr>
          <p:nvPr/>
        </p:nvCxnSpPr>
        <p:spPr bwMode="auto">
          <a:xfrm rot="10800000" flipH="1">
            <a:off x="8333388" y="372745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1" name="Shape 606"/>
          <p:cNvCxnSpPr>
            <a:cxnSpLocks noChangeShapeType="1"/>
          </p:cNvCxnSpPr>
          <p:nvPr/>
        </p:nvCxnSpPr>
        <p:spPr bwMode="auto">
          <a:xfrm rot="10800000" flipH="1">
            <a:off x="8333388" y="3416300"/>
            <a:ext cx="904875" cy="1241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2" name="Shape 607"/>
          <p:cNvCxnSpPr>
            <a:cxnSpLocks noChangeShapeType="1"/>
          </p:cNvCxnSpPr>
          <p:nvPr/>
        </p:nvCxnSpPr>
        <p:spPr bwMode="auto">
          <a:xfrm rot="10800000" flipH="1">
            <a:off x="8333388" y="3106737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3" name="Shape 608"/>
          <p:cNvCxnSpPr>
            <a:cxnSpLocks noChangeShapeType="1"/>
          </p:cNvCxnSpPr>
          <p:nvPr/>
        </p:nvCxnSpPr>
        <p:spPr bwMode="auto">
          <a:xfrm rot="10800000" flipH="1">
            <a:off x="8333388" y="2797175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4" name="Shape 609"/>
          <p:cNvCxnSpPr>
            <a:cxnSpLocks noChangeShapeType="1"/>
            <a:stCxn id="307" idx="2"/>
          </p:cNvCxnSpPr>
          <p:nvPr/>
        </p:nvCxnSpPr>
        <p:spPr bwMode="auto">
          <a:xfrm flipH="1">
            <a:off x="8333388" y="2178050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5" name="Shape 611"/>
          <p:cNvCxnSpPr>
            <a:cxnSpLocks noChangeShapeType="1"/>
            <a:stCxn id="307" idx="2"/>
          </p:cNvCxnSpPr>
          <p:nvPr/>
        </p:nvCxnSpPr>
        <p:spPr bwMode="auto">
          <a:xfrm flipH="1">
            <a:off x="8333388" y="2178050"/>
            <a:ext cx="904875" cy="24780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6" name="Shape 613"/>
          <p:cNvCxnSpPr>
            <a:cxnSpLocks noChangeShapeType="1"/>
            <a:stCxn id="308" idx="2"/>
          </p:cNvCxnSpPr>
          <p:nvPr/>
        </p:nvCxnSpPr>
        <p:spPr bwMode="auto">
          <a:xfrm flipH="1">
            <a:off x="8333388" y="2487612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7" name="Shape 614"/>
          <p:cNvSpPr>
            <a:spLocks noChangeArrowheads="1"/>
          </p:cNvSpPr>
          <p:nvPr/>
        </p:nvSpPr>
        <p:spPr bwMode="auto">
          <a:xfrm>
            <a:off x="9238263" y="2068512"/>
            <a:ext cx="219075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98" name="Shape 615"/>
          <p:cNvSpPr>
            <a:spLocks noChangeArrowheads="1"/>
          </p:cNvSpPr>
          <p:nvPr/>
        </p:nvSpPr>
        <p:spPr bwMode="auto">
          <a:xfrm>
            <a:off x="9238263" y="2378075"/>
            <a:ext cx="219075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99" name="Shape 616"/>
          <p:cNvSpPr>
            <a:spLocks noChangeArrowheads="1"/>
          </p:cNvSpPr>
          <p:nvPr/>
        </p:nvSpPr>
        <p:spPr bwMode="auto">
          <a:xfrm>
            <a:off x="9238263" y="2687637"/>
            <a:ext cx="219075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00" name="Shape 617"/>
          <p:cNvSpPr>
            <a:spLocks noChangeArrowheads="1"/>
          </p:cNvSpPr>
          <p:nvPr/>
        </p:nvSpPr>
        <p:spPr bwMode="auto">
          <a:xfrm>
            <a:off x="9238263" y="2998787"/>
            <a:ext cx="219075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01" name="Shape 618"/>
          <p:cNvSpPr>
            <a:spLocks noChangeArrowheads="1"/>
          </p:cNvSpPr>
          <p:nvPr/>
        </p:nvSpPr>
        <p:spPr bwMode="auto">
          <a:xfrm>
            <a:off x="9238263" y="3308350"/>
            <a:ext cx="219075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02" name="Shape 619"/>
          <p:cNvSpPr>
            <a:spLocks noChangeArrowheads="1"/>
          </p:cNvSpPr>
          <p:nvPr/>
        </p:nvSpPr>
        <p:spPr bwMode="auto">
          <a:xfrm>
            <a:off x="9238263" y="4238625"/>
            <a:ext cx="219075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03" name="Shape 620"/>
          <p:cNvSpPr>
            <a:spLocks noChangeArrowheads="1"/>
          </p:cNvSpPr>
          <p:nvPr/>
        </p:nvSpPr>
        <p:spPr bwMode="auto">
          <a:xfrm>
            <a:off x="9238263" y="4548187"/>
            <a:ext cx="219075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04" name="Shape 621"/>
          <p:cNvSpPr>
            <a:spLocks noChangeArrowheads="1"/>
          </p:cNvSpPr>
          <p:nvPr/>
        </p:nvSpPr>
        <p:spPr bwMode="auto">
          <a:xfrm>
            <a:off x="9238263" y="3617912"/>
            <a:ext cx="219075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05" name="Shape 622"/>
          <p:cNvSpPr>
            <a:spLocks noChangeArrowheads="1"/>
          </p:cNvSpPr>
          <p:nvPr/>
        </p:nvSpPr>
        <p:spPr bwMode="auto">
          <a:xfrm>
            <a:off x="9238263" y="3927475"/>
            <a:ext cx="219075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06" name="Shape 623"/>
          <p:cNvSpPr>
            <a:spLocks noChangeArrowheads="1"/>
          </p:cNvSpPr>
          <p:nvPr/>
        </p:nvSpPr>
        <p:spPr bwMode="auto">
          <a:xfrm flipH="1">
            <a:off x="10362213" y="2998787"/>
            <a:ext cx="217487" cy="217488"/>
          </a:xfrm>
          <a:prstGeom prst="ellipse">
            <a:avLst/>
          </a:prstGeom>
          <a:solidFill>
            <a:schemeClr val="accent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07" name="Shape 624"/>
          <p:cNvSpPr>
            <a:spLocks noChangeArrowheads="1"/>
          </p:cNvSpPr>
          <p:nvPr/>
        </p:nvSpPr>
        <p:spPr bwMode="auto">
          <a:xfrm flipH="1">
            <a:off x="10362213" y="3308350"/>
            <a:ext cx="217487" cy="217487"/>
          </a:xfrm>
          <a:prstGeom prst="ellipse">
            <a:avLst/>
          </a:prstGeom>
          <a:solidFill>
            <a:schemeClr val="accent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cxnSp>
        <p:nvCxnSpPr>
          <p:cNvPr id="408" name="Shape 625"/>
          <p:cNvCxnSpPr>
            <a:cxnSpLocks noChangeShapeType="1"/>
          </p:cNvCxnSpPr>
          <p:nvPr/>
        </p:nvCxnSpPr>
        <p:spPr bwMode="auto">
          <a:xfrm rot="10800000">
            <a:off x="9457338" y="24876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" name="Shape 626"/>
          <p:cNvCxnSpPr>
            <a:cxnSpLocks noChangeShapeType="1"/>
          </p:cNvCxnSpPr>
          <p:nvPr/>
        </p:nvCxnSpPr>
        <p:spPr bwMode="auto">
          <a:xfrm rot="10800000">
            <a:off x="9457338" y="27971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" name="Shape 627"/>
          <p:cNvCxnSpPr>
            <a:cxnSpLocks noChangeShapeType="1"/>
          </p:cNvCxnSpPr>
          <p:nvPr/>
        </p:nvCxnSpPr>
        <p:spPr bwMode="auto">
          <a:xfrm rot="10800000">
            <a:off x="9457338" y="3106737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" name="Shape 628"/>
          <p:cNvCxnSpPr>
            <a:cxnSpLocks noChangeShapeType="1"/>
          </p:cNvCxnSpPr>
          <p:nvPr/>
        </p:nvCxnSpPr>
        <p:spPr bwMode="auto">
          <a:xfrm flipH="1">
            <a:off x="9457338" y="3106737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2" name="Shape 629"/>
          <p:cNvCxnSpPr>
            <a:cxnSpLocks noChangeShapeType="1"/>
          </p:cNvCxnSpPr>
          <p:nvPr/>
        </p:nvCxnSpPr>
        <p:spPr bwMode="auto">
          <a:xfrm flipH="1">
            <a:off x="9457338" y="3106737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3" name="Shape 630"/>
          <p:cNvCxnSpPr>
            <a:cxnSpLocks noChangeShapeType="1"/>
          </p:cNvCxnSpPr>
          <p:nvPr/>
        </p:nvCxnSpPr>
        <p:spPr bwMode="auto">
          <a:xfrm flipH="1">
            <a:off x="9457338" y="3106737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4" name="Shape 631"/>
          <p:cNvCxnSpPr>
            <a:cxnSpLocks noChangeShapeType="1"/>
          </p:cNvCxnSpPr>
          <p:nvPr/>
        </p:nvCxnSpPr>
        <p:spPr bwMode="auto">
          <a:xfrm flipH="1">
            <a:off x="9457338" y="310673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5" name="Shape 632"/>
          <p:cNvCxnSpPr>
            <a:cxnSpLocks noChangeShapeType="1"/>
          </p:cNvCxnSpPr>
          <p:nvPr/>
        </p:nvCxnSpPr>
        <p:spPr bwMode="auto">
          <a:xfrm flipH="1">
            <a:off x="9457338" y="3106737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6" name="Shape 633"/>
          <p:cNvCxnSpPr>
            <a:cxnSpLocks noChangeShapeType="1"/>
          </p:cNvCxnSpPr>
          <p:nvPr/>
        </p:nvCxnSpPr>
        <p:spPr bwMode="auto">
          <a:xfrm rot="10800000">
            <a:off x="9457338" y="217646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7" name="Shape 634"/>
          <p:cNvCxnSpPr>
            <a:cxnSpLocks noChangeShapeType="1"/>
          </p:cNvCxnSpPr>
          <p:nvPr/>
        </p:nvCxnSpPr>
        <p:spPr bwMode="auto">
          <a:xfrm rot="10800000">
            <a:off x="9457338" y="2797175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8" name="Shape 635"/>
          <p:cNvCxnSpPr>
            <a:cxnSpLocks noChangeShapeType="1"/>
          </p:cNvCxnSpPr>
          <p:nvPr/>
        </p:nvCxnSpPr>
        <p:spPr bwMode="auto">
          <a:xfrm rot="10800000">
            <a:off x="9457338" y="3106737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9" name="Shape 636"/>
          <p:cNvCxnSpPr>
            <a:cxnSpLocks noChangeShapeType="1"/>
          </p:cNvCxnSpPr>
          <p:nvPr/>
        </p:nvCxnSpPr>
        <p:spPr bwMode="auto">
          <a:xfrm rot="10800000">
            <a:off x="9457338" y="3417887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" name="Shape 637"/>
          <p:cNvCxnSpPr>
            <a:cxnSpLocks noChangeShapeType="1"/>
          </p:cNvCxnSpPr>
          <p:nvPr/>
        </p:nvCxnSpPr>
        <p:spPr bwMode="auto">
          <a:xfrm flipH="1">
            <a:off x="9457338" y="3417887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1" name="Shape 638"/>
          <p:cNvCxnSpPr>
            <a:cxnSpLocks noChangeShapeType="1"/>
          </p:cNvCxnSpPr>
          <p:nvPr/>
        </p:nvCxnSpPr>
        <p:spPr bwMode="auto">
          <a:xfrm flipH="1">
            <a:off x="9457338" y="3417887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2" name="Shape 639"/>
          <p:cNvCxnSpPr>
            <a:cxnSpLocks noChangeShapeType="1"/>
          </p:cNvCxnSpPr>
          <p:nvPr/>
        </p:nvCxnSpPr>
        <p:spPr bwMode="auto">
          <a:xfrm flipH="1">
            <a:off x="9457338" y="3417887"/>
            <a:ext cx="904875" cy="9286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3" name="Shape 640"/>
          <p:cNvCxnSpPr>
            <a:cxnSpLocks noChangeShapeType="1"/>
          </p:cNvCxnSpPr>
          <p:nvPr/>
        </p:nvCxnSpPr>
        <p:spPr bwMode="auto">
          <a:xfrm flipH="1">
            <a:off x="9457338" y="341788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4" name="Shape 641"/>
          <p:cNvCxnSpPr>
            <a:cxnSpLocks noChangeShapeType="1"/>
          </p:cNvCxnSpPr>
          <p:nvPr/>
        </p:nvCxnSpPr>
        <p:spPr bwMode="auto">
          <a:xfrm rot="10800000">
            <a:off x="9457338" y="248761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5" name="Shape 642"/>
          <p:cNvCxnSpPr>
            <a:cxnSpLocks noChangeShapeType="1"/>
          </p:cNvCxnSpPr>
          <p:nvPr/>
        </p:nvCxnSpPr>
        <p:spPr bwMode="auto">
          <a:xfrm rot="10800000">
            <a:off x="9457338" y="2176462"/>
            <a:ext cx="904875" cy="1241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6" name="Shape 644"/>
          <p:cNvCxnSpPr>
            <a:cxnSpLocks noChangeShapeType="1"/>
          </p:cNvCxnSpPr>
          <p:nvPr/>
        </p:nvCxnSpPr>
        <p:spPr bwMode="auto">
          <a:xfrm>
            <a:off x="7318975" y="3794125"/>
            <a:ext cx="804863" cy="8048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6" name="CuadroTexto 435"/>
              <p:cNvSpPr txBox="1"/>
              <p:nvPr/>
            </p:nvSpPr>
            <p:spPr>
              <a:xfrm>
                <a:off x="6088663" y="5543854"/>
                <a:ext cx="912811" cy="3737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𝛻</m:t>
                          </m:r>
                        </m:e>
                        <m:sub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p>
                          </m:sSup>
                        </m:sub>
                      </m:sSub>
                      <m:r>
                        <a:rPr lang="ca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𝐿</m:t>
                      </m:r>
                    </m:oMath>
                  </m:oMathPara>
                </a14:m>
                <a:endParaRPr lang="en-GB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36" name="CuadroTexto 4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8663" y="5543854"/>
                <a:ext cx="912811" cy="373757"/>
              </a:xfrm>
              <a:prstGeom prst="rect">
                <a:avLst/>
              </a:prstGeom>
              <a:blipFill>
                <a:blip r:embed="rId2"/>
                <a:stretch>
                  <a:fillRect l="-667" b="-161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7" name="CuadroTexto 436"/>
              <p:cNvSpPr txBox="1"/>
              <p:nvPr/>
            </p:nvSpPr>
            <p:spPr>
              <a:xfrm>
                <a:off x="6082846" y="901149"/>
                <a:ext cx="91281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ca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𝑊</m:t>
                          </m:r>
                        </m:e>
                        <m:sup>
                          <m:r>
                            <a:rPr lang="ca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GB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37" name="CuadroTexto 4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846" y="901149"/>
                <a:ext cx="912811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upo 9"/>
          <p:cNvGrpSpPr/>
          <p:nvPr/>
        </p:nvGrpSpPr>
        <p:grpSpPr>
          <a:xfrm>
            <a:off x="6333978" y="6110178"/>
            <a:ext cx="410546" cy="334409"/>
            <a:chOff x="6298163" y="6145414"/>
            <a:chExt cx="410546" cy="334409"/>
          </a:xfrm>
        </p:grpSpPr>
        <p:cxnSp>
          <p:nvCxnSpPr>
            <p:cNvPr id="7" name="Conector recto de flecha 6"/>
            <p:cNvCxnSpPr/>
            <p:nvPr/>
          </p:nvCxnSpPr>
          <p:spPr>
            <a:xfrm>
              <a:off x="6298163" y="6145414"/>
              <a:ext cx="9331" cy="3344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Conector recto de flecha 426"/>
            <p:cNvCxnSpPr/>
            <p:nvPr/>
          </p:nvCxnSpPr>
          <p:spPr>
            <a:xfrm>
              <a:off x="6435012" y="6145414"/>
              <a:ext cx="9331" cy="3344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Conector recto de flecha 427"/>
            <p:cNvCxnSpPr/>
            <p:nvPr/>
          </p:nvCxnSpPr>
          <p:spPr>
            <a:xfrm>
              <a:off x="6567195" y="6145414"/>
              <a:ext cx="9331" cy="3344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Conector recto de flecha 440"/>
            <p:cNvCxnSpPr/>
            <p:nvPr/>
          </p:nvCxnSpPr>
          <p:spPr>
            <a:xfrm>
              <a:off x="6699378" y="6145414"/>
              <a:ext cx="9331" cy="3344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5" name="Rectángulo 444"/>
          <p:cNvSpPr/>
          <p:nvPr/>
        </p:nvSpPr>
        <p:spPr>
          <a:xfrm rot="17427247">
            <a:off x="5222892" y="2781630"/>
            <a:ext cx="2589342" cy="3733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0.42 </a:t>
            </a: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 0.419999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48" name="Rectángulo 447"/>
          <p:cNvSpPr/>
          <p:nvPr/>
        </p:nvSpPr>
        <p:spPr>
          <a:xfrm>
            <a:off x="7389846" y="886520"/>
            <a:ext cx="3545632" cy="5787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ca-ES" sz="2800" dirty="0" err="1">
                <a:solidFill>
                  <a:schemeClr val="tx1"/>
                </a:solidFill>
              </a:rPr>
              <a:t>Weights</a:t>
            </a:r>
            <a:r>
              <a:rPr lang="ca-ES" sz="2800" dirty="0">
                <a:solidFill>
                  <a:schemeClr val="tx1"/>
                </a:solidFill>
              </a:rPr>
              <a:t> get </a:t>
            </a:r>
            <a:r>
              <a:rPr lang="ca-ES" sz="2800" dirty="0" err="1">
                <a:solidFill>
                  <a:schemeClr val="tx1"/>
                </a:solidFill>
              </a:rPr>
              <a:t>stucked</a:t>
            </a:r>
            <a:r>
              <a:rPr lang="ca-ES" sz="2800" dirty="0">
                <a:solidFill>
                  <a:schemeClr val="tx1"/>
                </a:solidFill>
              </a:rPr>
              <a:t>!</a:t>
            </a:r>
            <a:endParaRPr lang="en-GB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081041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Epochs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Batches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and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Steps</a:t>
            </a:r>
            <a:endParaRPr lang="en-U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Activation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functions</a:t>
            </a:r>
            <a:endParaRPr lang="ca-ES" b="0" dirty="0">
              <a:solidFill>
                <a:schemeClr val="tx1"/>
              </a:solidFill>
              <a:cs typeface="Arial"/>
            </a:endParaRPr>
          </a:p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learning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rate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Other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optimization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methods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</a:rPr>
              <a:t>Regularization</a:t>
            </a:r>
            <a:endParaRPr lang="ca-ES" dirty="0">
              <a:solidFill>
                <a:schemeClr val="tx1"/>
              </a:solidFill>
            </a:endParaRPr>
          </a:p>
          <a:p>
            <a:r>
              <a:rPr lang="ca-ES" dirty="0" err="1">
                <a:solidFill>
                  <a:schemeClr val="tx1"/>
                </a:solidFill>
              </a:rPr>
              <a:t>Normalizing</a:t>
            </a:r>
            <a:r>
              <a:rPr lang="ca-ES" dirty="0">
                <a:solidFill>
                  <a:schemeClr val="tx1"/>
                </a:solidFill>
              </a:rPr>
              <a:t> inputs</a:t>
            </a:r>
          </a:p>
          <a:p>
            <a:r>
              <a:rPr lang="ca-ES" dirty="0" err="1"/>
              <a:t>Vanishing</a:t>
            </a:r>
            <a:r>
              <a:rPr lang="ca-ES" dirty="0"/>
              <a:t>/</a:t>
            </a:r>
            <a:r>
              <a:rPr lang="ca-ES" dirty="0" err="1"/>
              <a:t>Exploding</a:t>
            </a:r>
            <a:r>
              <a:rPr lang="ca-ES" dirty="0"/>
              <a:t> Gradients</a:t>
            </a:r>
          </a:p>
          <a:p>
            <a:r>
              <a:rPr lang="ca-ES" dirty="0" err="1">
                <a:solidFill>
                  <a:schemeClr val="tx1"/>
                </a:solidFill>
              </a:rPr>
              <a:t>Weights</a:t>
            </a:r>
            <a:r>
              <a:rPr lang="ca-ES" dirty="0">
                <a:solidFill>
                  <a:schemeClr val="tx1"/>
                </a:solidFill>
              </a:rPr>
              <a:t> </a:t>
            </a:r>
            <a:r>
              <a:rPr lang="ca-ES" dirty="0" err="1">
                <a:solidFill>
                  <a:schemeClr val="tx1"/>
                </a:solidFill>
              </a:rPr>
              <a:t>initialization</a:t>
            </a:r>
            <a:endParaRPr lang="ca-ES" dirty="0"/>
          </a:p>
          <a:p>
            <a:pPr marL="0" indent="0">
              <a:buNone/>
            </a:pPr>
            <a:endParaRPr lang="ca-E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Feedforward Neural Networks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3" name="Shape 131"/>
          <p:cNvSpPr>
            <a:spLocks noChangeArrowheads="1"/>
          </p:cNvSpPr>
          <p:nvPr/>
        </p:nvSpPr>
        <p:spPr bwMode="auto">
          <a:xfrm>
            <a:off x="5871175" y="2068512"/>
            <a:ext cx="217488" cy="2174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4" name="Shape 132"/>
          <p:cNvSpPr>
            <a:spLocks noChangeArrowheads="1"/>
          </p:cNvSpPr>
          <p:nvPr/>
        </p:nvSpPr>
        <p:spPr bwMode="auto">
          <a:xfrm>
            <a:off x="5871175" y="2378075"/>
            <a:ext cx="217488" cy="2174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5" name="Shape 133"/>
          <p:cNvSpPr>
            <a:spLocks noChangeArrowheads="1"/>
          </p:cNvSpPr>
          <p:nvPr/>
        </p:nvSpPr>
        <p:spPr bwMode="auto">
          <a:xfrm>
            <a:off x="5871175" y="2687637"/>
            <a:ext cx="217488" cy="2190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6" name="Shape 134"/>
          <p:cNvSpPr>
            <a:spLocks noChangeArrowheads="1"/>
          </p:cNvSpPr>
          <p:nvPr/>
        </p:nvSpPr>
        <p:spPr bwMode="auto">
          <a:xfrm>
            <a:off x="5871175" y="2998787"/>
            <a:ext cx="217488" cy="2174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7" name="Shape 135"/>
          <p:cNvSpPr>
            <a:spLocks noChangeArrowheads="1"/>
          </p:cNvSpPr>
          <p:nvPr/>
        </p:nvSpPr>
        <p:spPr bwMode="auto">
          <a:xfrm>
            <a:off x="5871175" y="3308350"/>
            <a:ext cx="217488" cy="2174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8" name="Shape 136"/>
          <p:cNvSpPr>
            <a:spLocks noChangeArrowheads="1"/>
          </p:cNvSpPr>
          <p:nvPr/>
        </p:nvSpPr>
        <p:spPr bwMode="auto">
          <a:xfrm>
            <a:off x="5871175" y="4238625"/>
            <a:ext cx="217488" cy="2174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9" name="Shape 137"/>
          <p:cNvSpPr>
            <a:spLocks noChangeArrowheads="1"/>
          </p:cNvSpPr>
          <p:nvPr/>
        </p:nvSpPr>
        <p:spPr bwMode="auto">
          <a:xfrm>
            <a:off x="5871175" y="4548187"/>
            <a:ext cx="217488" cy="2174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0" name="Shape 138"/>
          <p:cNvSpPr>
            <a:spLocks noChangeArrowheads="1"/>
          </p:cNvSpPr>
          <p:nvPr/>
        </p:nvSpPr>
        <p:spPr bwMode="auto">
          <a:xfrm>
            <a:off x="5871175" y="3617912"/>
            <a:ext cx="217488" cy="2174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1" name="Shape 139"/>
          <p:cNvSpPr>
            <a:spLocks noChangeArrowheads="1"/>
          </p:cNvSpPr>
          <p:nvPr/>
        </p:nvSpPr>
        <p:spPr bwMode="auto">
          <a:xfrm>
            <a:off x="5871175" y="3927475"/>
            <a:ext cx="217488" cy="2190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2" name="Shape 141"/>
          <p:cNvSpPr>
            <a:spLocks noChangeArrowheads="1"/>
          </p:cNvSpPr>
          <p:nvPr/>
        </p:nvSpPr>
        <p:spPr bwMode="auto">
          <a:xfrm>
            <a:off x="6993538" y="2068512"/>
            <a:ext cx="217487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3" name="Shape 142"/>
          <p:cNvSpPr>
            <a:spLocks noChangeArrowheads="1"/>
          </p:cNvSpPr>
          <p:nvPr/>
        </p:nvSpPr>
        <p:spPr bwMode="auto">
          <a:xfrm>
            <a:off x="6993538" y="2378075"/>
            <a:ext cx="217487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4" name="Shape 143"/>
          <p:cNvSpPr>
            <a:spLocks noChangeArrowheads="1"/>
          </p:cNvSpPr>
          <p:nvPr/>
        </p:nvSpPr>
        <p:spPr bwMode="auto">
          <a:xfrm>
            <a:off x="6993538" y="2687637"/>
            <a:ext cx="217487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5" name="Shape 144"/>
          <p:cNvSpPr>
            <a:spLocks noChangeArrowheads="1"/>
          </p:cNvSpPr>
          <p:nvPr/>
        </p:nvSpPr>
        <p:spPr bwMode="auto">
          <a:xfrm>
            <a:off x="6993538" y="2998787"/>
            <a:ext cx="217487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6" name="Shape 145"/>
          <p:cNvSpPr>
            <a:spLocks noChangeArrowheads="1"/>
          </p:cNvSpPr>
          <p:nvPr/>
        </p:nvSpPr>
        <p:spPr bwMode="auto">
          <a:xfrm>
            <a:off x="6993538" y="3308350"/>
            <a:ext cx="217487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7" name="Shape 146"/>
          <p:cNvSpPr>
            <a:spLocks noChangeArrowheads="1"/>
          </p:cNvSpPr>
          <p:nvPr/>
        </p:nvSpPr>
        <p:spPr bwMode="auto">
          <a:xfrm>
            <a:off x="6993538" y="4238625"/>
            <a:ext cx="217487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8" name="Shape 147"/>
          <p:cNvSpPr>
            <a:spLocks noChangeArrowheads="1"/>
          </p:cNvSpPr>
          <p:nvPr/>
        </p:nvSpPr>
        <p:spPr bwMode="auto">
          <a:xfrm>
            <a:off x="6993538" y="4548187"/>
            <a:ext cx="217487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9" name="Shape 148"/>
          <p:cNvSpPr>
            <a:spLocks noChangeArrowheads="1"/>
          </p:cNvSpPr>
          <p:nvPr/>
        </p:nvSpPr>
        <p:spPr bwMode="auto">
          <a:xfrm>
            <a:off x="6993538" y="3617912"/>
            <a:ext cx="217487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50" name="Shape 149"/>
          <p:cNvSpPr>
            <a:spLocks noChangeArrowheads="1"/>
          </p:cNvSpPr>
          <p:nvPr/>
        </p:nvSpPr>
        <p:spPr bwMode="auto">
          <a:xfrm>
            <a:off x="6993538" y="3927475"/>
            <a:ext cx="217487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51" name="Shape 150"/>
          <p:cNvSpPr>
            <a:spLocks noChangeArrowheads="1"/>
          </p:cNvSpPr>
          <p:nvPr/>
        </p:nvSpPr>
        <p:spPr bwMode="auto">
          <a:xfrm>
            <a:off x="6993538" y="1447800"/>
            <a:ext cx="217487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52" name="Shape 151"/>
          <p:cNvSpPr>
            <a:spLocks noChangeArrowheads="1"/>
          </p:cNvSpPr>
          <p:nvPr/>
        </p:nvSpPr>
        <p:spPr bwMode="auto">
          <a:xfrm>
            <a:off x="6993538" y="1758950"/>
            <a:ext cx="217487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53" name="Shape 152"/>
          <p:cNvSpPr>
            <a:spLocks noChangeArrowheads="1"/>
          </p:cNvSpPr>
          <p:nvPr/>
        </p:nvSpPr>
        <p:spPr bwMode="auto">
          <a:xfrm>
            <a:off x="6993538" y="4857750"/>
            <a:ext cx="217487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54" name="Shape 153"/>
          <p:cNvSpPr>
            <a:spLocks noChangeArrowheads="1"/>
          </p:cNvSpPr>
          <p:nvPr/>
        </p:nvSpPr>
        <p:spPr bwMode="auto">
          <a:xfrm>
            <a:off x="6993538" y="5167312"/>
            <a:ext cx="217487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cxnSp>
        <p:nvCxnSpPr>
          <p:cNvPr id="55" name="Shape 154"/>
          <p:cNvCxnSpPr>
            <a:cxnSpLocks noChangeShapeType="1"/>
            <a:stCxn id="33" idx="6"/>
            <a:endCxn id="51" idx="2"/>
          </p:cNvCxnSpPr>
          <p:nvPr/>
        </p:nvCxnSpPr>
        <p:spPr bwMode="auto">
          <a:xfrm rot="10800000" flipH="1">
            <a:off x="6088663" y="1557337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Shape 155"/>
          <p:cNvCxnSpPr>
            <a:cxnSpLocks noChangeShapeType="1"/>
            <a:endCxn id="52" idx="2"/>
          </p:cNvCxnSpPr>
          <p:nvPr/>
        </p:nvCxnSpPr>
        <p:spPr bwMode="auto">
          <a:xfrm rot="10800000" flipH="1">
            <a:off x="6088663" y="186690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" name="Shape 156"/>
          <p:cNvCxnSpPr>
            <a:cxnSpLocks noChangeShapeType="1"/>
            <a:stCxn id="33" idx="6"/>
            <a:endCxn id="42" idx="2"/>
          </p:cNvCxnSpPr>
          <p:nvPr/>
        </p:nvCxnSpPr>
        <p:spPr bwMode="auto">
          <a:xfrm>
            <a:off x="6088663" y="2176462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" name="Shape 157"/>
          <p:cNvCxnSpPr>
            <a:cxnSpLocks noChangeShapeType="1"/>
            <a:stCxn id="33" idx="6"/>
            <a:endCxn id="43" idx="2"/>
          </p:cNvCxnSpPr>
          <p:nvPr/>
        </p:nvCxnSpPr>
        <p:spPr bwMode="auto">
          <a:xfrm>
            <a:off x="6088663" y="2176462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" name="Shape 158"/>
          <p:cNvCxnSpPr>
            <a:cxnSpLocks noChangeShapeType="1"/>
            <a:stCxn id="33" idx="6"/>
            <a:endCxn id="44" idx="2"/>
          </p:cNvCxnSpPr>
          <p:nvPr/>
        </p:nvCxnSpPr>
        <p:spPr bwMode="auto">
          <a:xfrm>
            <a:off x="6088663" y="2176462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0" name="Shape 159"/>
          <p:cNvCxnSpPr>
            <a:cxnSpLocks noChangeShapeType="1"/>
            <a:stCxn id="33" idx="6"/>
            <a:endCxn id="45" idx="2"/>
          </p:cNvCxnSpPr>
          <p:nvPr/>
        </p:nvCxnSpPr>
        <p:spPr bwMode="auto">
          <a:xfrm>
            <a:off x="6088663" y="217646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" name="Shape 160"/>
          <p:cNvCxnSpPr>
            <a:cxnSpLocks noChangeShapeType="1"/>
            <a:stCxn id="33" idx="6"/>
            <a:endCxn id="46" idx="2"/>
          </p:cNvCxnSpPr>
          <p:nvPr/>
        </p:nvCxnSpPr>
        <p:spPr bwMode="auto">
          <a:xfrm>
            <a:off x="6088663" y="2176462"/>
            <a:ext cx="904875" cy="1241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Shape 161"/>
          <p:cNvCxnSpPr>
            <a:cxnSpLocks noChangeShapeType="1"/>
            <a:stCxn id="33" idx="6"/>
            <a:endCxn id="49" idx="2"/>
          </p:cNvCxnSpPr>
          <p:nvPr/>
        </p:nvCxnSpPr>
        <p:spPr bwMode="auto">
          <a:xfrm>
            <a:off x="6088663" y="2176462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Shape 162"/>
          <p:cNvCxnSpPr>
            <a:cxnSpLocks noChangeShapeType="1"/>
            <a:stCxn id="33" idx="6"/>
            <a:endCxn id="50" idx="2"/>
          </p:cNvCxnSpPr>
          <p:nvPr/>
        </p:nvCxnSpPr>
        <p:spPr bwMode="auto">
          <a:xfrm>
            <a:off x="6088663" y="2176462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Shape 163"/>
          <p:cNvCxnSpPr>
            <a:cxnSpLocks noChangeShapeType="1"/>
            <a:stCxn id="33" idx="6"/>
            <a:endCxn id="47" idx="2"/>
          </p:cNvCxnSpPr>
          <p:nvPr/>
        </p:nvCxnSpPr>
        <p:spPr bwMode="auto">
          <a:xfrm>
            <a:off x="6088663" y="2176462"/>
            <a:ext cx="904875" cy="2170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" name="Shape 164"/>
          <p:cNvCxnSpPr>
            <a:cxnSpLocks noChangeShapeType="1"/>
            <a:stCxn id="33" idx="6"/>
            <a:endCxn id="48" idx="2"/>
          </p:cNvCxnSpPr>
          <p:nvPr/>
        </p:nvCxnSpPr>
        <p:spPr bwMode="auto">
          <a:xfrm>
            <a:off x="6088663" y="2176462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Shape 165"/>
          <p:cNvCxnSpPr>
            <a:cxnSpLocks noChangeShapeType="1"/>
            <a:stCxn id="33" idx="6"/>
            <a:endCxn id="53" idx="2"/>
          </p:cNvCxnSpPr>
          <p:nvPr/>
        </p:nvCxnSpPr>
        <p:spPr bwMode="auto">
          <a:xfrm>
            <a:off x="6088663" y="2176462"/>
            <a:ext cx="904875" cy="27908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Shape 166"/>
          <p:cNvCxnSpPr>
            <a:cxnSpLocks noChangeShapeType="1"/>
            <a:stCxn id="33" idx="6"/>
            <a:endCxn id="54" idx="2"/>
          </p:cNvCxnSpPr>
          <p:nvPr/>
        </p:nvCxnSpPr>
        <p:spPr bwMode="auto">
          <a:xfrm>
            <a:off x="6088663" y="2176462"/>
            <a:ext cx="904875" cy="31003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" name="Shape 167"/>
          <p:cNvCxnSpPr>
            <a:cxnSpLocks noChangeShapeType="1"/>
          </p:cNvCxnSpPr>
          <p:nvPr/>
        </p:nvCxnSpPr>
        <p:spPr bwMode="auto">
          <a:xfrm rot="10800000" flipH="1">
            <a:off x="6088663" y="1866900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Shape 170"/>
          <p:cNvCxnSpPr>
            <a:cxnSpLocks noChangeShapeType="1"/>
          </p:cNvCxnSpPr>
          <p:nvPr/>
        </p:nvCxnSpPr>
        <p:spPr bwMode="auto">
          <a:xfrm rot="10800000" flipH="1">
            <a:off x="6088663" y="2176462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" name="Shape 172"/>
          <p:cNvCxnSpPr>
            <a:cxnSpLocks noChangeShapeType="1"/>
          </p:cNvCxnSpPr>
          <p:nvPr/>
        </p:nvCxnSpPr>
        <p:spPr bwMode="auto">
          <a:xfrm>
            <a:off x="6088663" y="2487612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Shape 174"/>
          <p:cNvCxnSpPr>
            <a:cxnSpLocks noChangeShapeType="1"/>
          </p:cNvCxnSpPr>
          <p:nvPr/>
        </p:nvCxnSpPr>
        <p:spPr bwMode="auto">
          <a:xfrm>
            <a:off x="6088663" y="24876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" name="Shape 176"/>
          <p:cNvCxnSpPr>
            <a:cxnSpLocks noChangeShapeType="1"/>
          </p:cNvCxnSpPr>
          <p:nvPr/>
        </p:nvCxnSpPr>
        <p:spPr bwMode="auto">
          <a:xfrm>
            <a:off x="6088663" y="24876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Shape 178"/>
          <p:cNvCxnSpPr>
            <a:cxnSpLocks noChangeShapeType="1"/>
          </p:cNvCxnSpPr>
          <p:nvPr/>
        </p:nvCxnSpPr>
        <p:spPr bwMode="auto">
          <a:xfrm>
            <a:off x="6088663" y="248761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Shape 180"/>
          <p:cNvCxnSpPr>
            <a:cxnSpLocks noChangeShapeType="1"/>
          </p:cNvCxnSpPr>
          <p:nvPr/>
        </p:nvCxnSpPr>
        <p:spPr bwMode="auto">
          <a:xfrm>
            <a:off x="6088663" y="248761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Shape 182"/>
          <p:cNvCxnSpPr>
            <a:cxnSpLocks noChangeShapeType="1"/>
          </p:cNvCxnSpPr>
          <p:nvPr/>
        </p:nvCxnSpPr>
        <p:spPr bwMode="auto">
          <a:xfrm>
            <a:off x="6088663" y="2487612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Shape 184"/>
          <p:cNvCxnSpPr>
            <a:cxnSpLocks noChangeShapeType="1"/>
          </p:cNvCxnSpPr>
          <p:nvPr/>
        </p:nvCxnSpPr>
        <p:spPr bwMode="auto">
          <a:xfrm>
            <a:off x="6088663" y="2487612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" name="Shape 186"/>
          <p:cNvCxnSpPr>
            <a:cxnSpLocks noChangeShapeType="1"/>
          </p:cNvCxnSpPr>
          <p:nvPr/>
        </p:nvCxnSpPr>
        <p:spPr bwMode="auto">
          <a:xfrm>
            <a:off x="6088663" y="2487612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Shape 188"/>
          <p:cNvCxnSpPr>
            <a:cxnSpLocks noChangeShapeType="1"/>
          </p:cNvCxnSpPr>
          <p:nvPr/>
        </p:nvCxnSpPr>
        <p:spPr bwMode="auto">
          <a:xfrm>
            <a:off x="6088663" y="2487612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" name="Shape 190"/>
          <p:cNvCxnSpPr>
            <a:cxnSpLocks noChangeShapeType="1"/>
          </p:cNvCxnSpPr>
          <p:nvPr/>
        </p:nvCxnSpPr>
        <p:spPr bwMode="auto">
          <a:xfrm>
            <a:off x="6088663" y="2487612"/>
            <a:ext cx="904875" cy="27892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" name="Shape 192"/>
          <p:cNvCxnSpPr>
            <a:cxnSpLocks noChangeShapeType="1"/>
          </p:cNvCxnSpPr>
          <p:nvPr/>
        </p:nvCxnSpPr>
        <p:spPr bwMode="auto">
          <a:xfrm rot="10800000" flipH="1">
            <a:off x="6088663" y="1557337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" name="Shape 194"/>
          <p:cNvCxnSpPr>
            <a:cxnSpLocks noChangeShapeType="1"/>
          </p:cNvCxnSpPr>
          <p:nvPr/>
        </p:nvCxnSpPr>
        <p:spPr bwMode="auto">
          <a:xfrm rot="10800000" flipH="1">
            <a:off x="6088663" y="21780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" name="Shape 197"/>
          <p:cNvCxnSpPr>
            <a:cxnSpLocks noChangeShapeType="1"/>
          </p:cNvCxnSpPr>
          <p:nvPr/>
        </p:nvCxnSpPr>
        <p:spPr bwMode="auto">
          <a:xfrm rot="10800000" flipH="1">
            <a:off x="6088663" y="24876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" name="Shape 199"/>
          <p:cNvCxnSpPr>
            <a:cxnSpLocks noChangeShapeType="1"/>
          </p:cNvCxnSpPr>
          <p:nvPr/>
        </p:nvCxnSpPr>
        <p:spPr bwMode="auto">
          <a:xfrm>
            <a:off x="6088663" y="2797175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" name="Shape 201"/>
          <p:cNvCxnSpPr>
            <a:cxnSpLocks noChangeShapeType="1"/>
          </p:cNvCxnSpPr>
          <p:nvPr/>
        </p:nvCxnSpPr>
        <p:spPr bwMode="auto">
          <a:xfrm>
            <a:off x="6088663" y="27971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" name="Shape 203"/>
          <p:cNvCxnSpPr>
            <a:cxnSpLocks noChangeShapeType="1"/>
          </p:cNvCxnSpPr>
          <p:nvPr/>
        </p:nvCxnSpPr>
        <p:spPr bwMode="auto">
          <a:xfrm>
            <a:off x="6088663" y="2797175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" name="Shape 205"/>
          <p:cNvCxnSpPr>
            <a:cxnSpLocks noChangeShapeType="1"/>
          </p:cNvCxnSpPr>
          <p:nvPr/>
        </p:nvCxnSpPr>
        <p:spPr bwMode="auto">
          <a:xfrm>
            <a:off x="6088663" y="2797175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" name="Shape 207"/>
          <p:cNvCxnSpPr>
            <a:cxnSpLocks noChangeShapeType="1"/>
          </p:cNvCxnSpPr>
          <p:nvPr/>
        </p:nvCxnSpPr>
        <p:spPr bwMode="auto">
          <a:xfrm>
            <a:off x="6088663" y="2797175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8" name="Shape 209"/>
          <p:cNvCxnSpPr>
            <a:cxnSpLocks noChangeShapeType="1"/>
          </p:cNvCxnSpPr>
          <p:nvPr/>
        </p:nvCxnSpPr>
        <p:spPr bwMode="auto">
          <a:xfrm>
            <a:off x="6088663" y="2797175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" name="Shape 211"/>
          <p:cNvCxnSpPr>
            <a:cxnSpLocks noChangeShapeType="1"/>
          </p:cNvCxnSpPr>
          <p:nvPr/>
        </p:nvCxnSpPr>
        <p:spPr bwMode="auto">
          <a:xfrm>
            <a:off x="6088663" y="2797175"/>
            <a:ext cx="904875" cy="1858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0" name="Shape 213"/>
          <p:cNvCxnSpPr>
            <a:cxnSpLocks noChangeShapeType="1"/>
          </p:cNvCxnSpPr>
          <p:nvPr/>
        </p:nvCxnSpPr>
        <p:spPr bwMode="auto">
          <a:xfrm>
            <a:off x="6088663" y="2797175"/>
            <a:ext cx="904875" cy="21701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" name="Shape 215"/>
          <p:cNvCxnSpPr>
            <a:cxnSpLocks noChangeShapeType="1"/>
          </p:cNvCxnSpPr>
          <p:nvPr/>
        </p:nvCxnSpPr>
        <p:spPr bwMode="auto">
          <a:xfrm>
            <a:off x="6088663" y="2797175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" name="Shape 217"/>
          <p:cNvCxnSpPr>
            <a:cxnSpLocks noChangeShapeType="1"/>
          </p:cNvCxnSpPr>
          <p:nvPr/>
        </p:nvCxnSpPr>
        <p:spPr bwMode="auto">
          <a:xfrm rot="10800000" flipH="1">
            <a:off x="6088663" y="186690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3" name="Shape 219"/>
          <p:cNvCxnSpPr>
            <a:cxnSpLocks noChangeShapeType="1"/>
          </p:cNvCxnSpPr>
          <p:nvPr/>
        </p:nvCxnSpPr>
        <p:spPr bwMode="auto">
          <a:xfrm rot="10800000" flipH="1">
            <a:off x="6088663" y="155733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" name="Shape 221"/>
          <p:cNvCxnSpPr>
            <a:cxnSpLocks noChangeShapeType="1"/>
          </p:cNvCxnSpPr>
          <p:nvPr/>
        </p:nvCxnSpPr>
        <p:spPr bwMode="auto">
          <a:xfrm rot="10800000" flipH="1">
            <a:off x="6088663" y="24876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5" name="Shape 224"/>
          <p:cNvCxnSpPr>
            <a:cxnSpLocks noChangeShapeType="1"/>
          </p:cNvCxnSpPr>
          <p:nvPr/>
        </p:nvCxnSpPr>
        <p:spPr bwMode="auto">
          <a:xfrm rot="10800000" flipH="1">
            <a:off x="6088663" y="27971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6" name="Shape 226"/>
          <p:cNvCxnSpPr>
            <a:cxnSpLocks noChangeShapeType="1"/>
          </p:cNvCxnSpPr>
          <p:nvPr/>
        </p:nvCxnSpPr>
        <p:spPr bwMode="auto">
          <a:xfrm>
            <a:off x="6088663" y="3106737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" name="Shape 228"/>
          <p:cNvCxnSpPr>
            <a:cxnSpLocks noChangeShapeType="1"/>
          </p:cNvCxnSpPr>
          <p:nvPr/>
        </p:nvCxnSpPr>
        <p:spPr bwMode="auto">
          <a:xfrm>
            <a:off x="6088663" y="3106737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" name="Shape 230"/>
          <p:cNvCxnSpPr>
            <a:cxnSpLocks noChangeShapeType="1"/>
          </p:cNvCxnSpPr>
          <p:nvPr/>
        </p:nvCxnSpPr>
        <p:spPr bwMode="auto">
          <a:xfrm>
            <a:off x="6088663" y="3106737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9" name="Shape 232"/>
          <p:cNvCxnSpPr>
            <a:cxnSpLocks noChangeShapeType="1"/>
          </p:cNvCxnSpPr>
          <p:nvPr/>
        </p:nvCxnSpPr>
        <p:spPr bwMode="auto">
          <a:xfrm>
            <a:off x="6088663" y="3106737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" name="Shape 234"/>
          <p:cNvCxnSpPr>
            <a:cxnSpLocks noChangeShapeType="1"/>
          </p:cNvCxnSpPr>
          <p:nvPr/>
        </p:nvCxnSpPr>
        <p:spPr bwMode="auto">
          <a:xfrm>
            <a:off x="6088663" y="310673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" name="Shape 236"/>
          <p:cNvCxnSpPr>
            <a:cxnSpLocks noChangeShapeType="1"/>
          </p:cNvCxnSpPr>
          <p:nvPr/>
        </p:nvCxnSpPr>
        <p:spPr bwMode="auto">
          <a:xfrm>
            <a:off x="6088663" y="3106737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" name="Shape 238"/>
          <p:cNvCxnSpPr>
            <a:cxnSpLocks noChangeShapeType="1"/>
          </p:cNvCxnSpPr>
          <p:nvPr/>
        </p:nvCxnSpPr>
        <p:spPr bwMode="auto">
          <a:xfrm>
            <a:off x="6088663" y="3106737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" name="Shape 240"/>
          <p:cNvCxnSpPr>
            <a:cxnSpLocks noChangeShapeType="1"/>
          </p:cNvCxnSpPr>
          <p:nvPr/>
        </p:nvCxnSpPr>
        <p:spPr bwMode="auto">
          <a:xfrm>
            <a:off x="6088663" y="3106737"/>
            <a:ext cx="904875" cy="2170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" name="Shape 242"/>
          <p:cNvCxnSpPr>
            <a:cxnSpLocks noChangeShapeType="1"/>
          </p:cNvCxnSpPr>
          <p:nvPr/>
        </p:nvCxnSpPr>
        <p:spPr bwMode="auto">
          <a:xfrm rot="10800000" flipH="1">
            <a:off x="6088663" y="217646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" name="Shape 244"/>
          <p:cNvCxnSpPr>
            <a:cxnSpLocks noChangeShapeType="1"/>
          </p:cNvCxnSpPr>
          <p:nvPr/>
        </p:nvCxnSpPr>
        <p:spPr bwMode="auto">
          <a:xfrm rot="10800000" flipH="1">
            <a:off x="6088663" y="1866900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6" name="Shape 246"/>
          <p:cNvCxnSpPr>
            <a:cxnSpLocks noChangeShapeType="1"/>
          </p:cNvCxnSpPr>
          <p:nvPr/>
        </p:nvCxnSpPr>
        <p:spPr bwMode="auto">
          <a:xfrm rot="10800000" flipH="1">
            <a:off x="6088663" y="1557337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7" name="Shape 248"/>
          <p:cNvCxnSpPr>
            <a:cxnSpLocks noChangeShapeType="1"/>
          </p:cNvCxnSpPr>
          <p:nvPr/>
        </p:nvCxnSpPr>
        <p:spPr bwMode="auto">
          <a:xfrm rot="10800000" flipH="1">
            <a:off x="6088663" y="2797175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8" name="Shape 251"/>
          <p:cNvCxnSpPr>
            <a:cxnSpLocks noChangeShapeType="1"/>
          </p:cNvCxnSpPr>
          <p:nvPr/>
        </p:nvCxnSpPr>
        <p:spPr bwMode="auto">
          <a:xfrm rot="10800000" flipH="1">
            <a:off x="6088663" y="3106737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9" name="Shape 253"/>
          <p:cNvCxnSpPr>
            <a:cxnSpLocks noChangeShapeType="1"/>
          </p:cNvCxnSpPr>
          <p:nvPr/>
        </p:nvCxnSpPr>
        <p:spPr bwMode="auto">
          <a:xfrm>
            <a:off x="6088663" y="3416300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0" name="Shape 255"/>
          <p:cNvCxnSpPr>
            <a:cxnSpLocks noChangeShapeType="1"/>
          </p:cNvCxnSpPr>
          <p:nvPr/>
        </p:nvCxnSpPr>
        <p:spPr bwMode="auto">
          <a:xfrm>
            <a:off x="6088663" y="3416300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" name="Shape 257"/>
          <p:cNvCxnSpPr>
            <a:cxnSpLocks noChangeShapeType="1"/>
          </p:cNvCxnSpPr>
          <p:nvPr/>
        </p:nvCxnSpPr>
        <p:spPr bwMode="auto">
          <a:xfrm>
            <a:off x="6088663" y="3416300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" name="Shape 259"/>
          <p:cNvCxnSpPr>
            <a:cxnSpLocks noChangeShapeType="1"/>
          </p:cNvCxnSpPr>
          <p:nvPr/>
        </p:nvCxnSpPr>
        <p:spPr bwMode="auto">
          <a:xfrm>
            <a:off x="6088663" y="341630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3" name="Shape 261"/>
          <p:cNvCxnSpPr>
            <a:cxnSpLocks noChangeShapeType="1"/>
          </p:cNvCxnSpPr>
          <p:nvPr/>
        </p:nvCxnSpPr>
        <p:spPr bwMode="auto">
          <a:xfrm>
            <a:off x="6088663" y="3416300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4" name="Shape 263"/>
          <p:cNvCxnSpPr>
            <a:cxnSpLocks noChangeShapeType="1"/>
          </p:cNvCxnSpPr>
          <p:nvPr/>
        </p:nvCxnSpPr>
        <p:spPr bwMode="auto">
          <a:xfrm>
            <a:off x="6088663" y="3416300"/>
            <a:ext cx="904875" cy="15509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5" name="Shape 265"/>
          <p:cNvCxnSpPr>
            <a:cxnSpLocks noChangeShapeType="1"/>
          </p:cNvCxnSpPr>
          <p:nvPr/>
        </p:nvCxnSpPr>
        <p:spPr bwMode="auto">
          <a:xfrm>
            <a:off x="6088663" y="3416300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6" name="Shape 267"/>
          <p:cNvCxnSpPr>
            <a:cxnSpLocks noChangeShapeType="1"/>
          </p:cNvCxnSpPr>
          <p:nvPr/>
        </p:nvCxnSpPr>
        <p:spPr bwMode="auto">
          <a:xfrm rot="10800000" flipH="1">
            <a:off x="6088663" y="2487612"/>
            <a:ext cx="904875" cy="9286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7" name="Shape 269"/>
          <p:cNvCxnSpPr>
            <a:cxnSpLocks noChangeShapeType="1"/>
          </p:cNvCxnSpPr>
          <p:nvPr/>
        </p:nvCxnSpPr>
        <p:spPr bwMode="auto">
          <a:xfrm rot="10800000" flipH="1">
            <a:off x="6088663" y="217646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8" name="Shape 271"/>
          <p:cNvCxnSpPr>
            <a:cxnSpLocks noChangeShapeType="1"/>
          </p:cNvCxnSpPr>
          <p:nvPr/>
        </p:nvCxnSpPr>
        <p:spPr bwMode="auto">
          <a:xfrm rot="10800000" flipH="1">
            <a:off x="6088663" y="1866900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9" name="Shape 273"/>
          <p:cNvCxnSpPr>
            <a:cxnSpLocks noChangeShapeType="1"/>
          </p:cNvCxnSpPr>
          <p:nvPr/>
        </p:nvCxnSpPr>
        <p:spPr bwMode="auto">
          <a:xfrm rot="10800000" flipH="1">
            <a:off x="6088663" y="1557337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" name="Shape 275"/>
          <p:cNvCxnSpPr>
            <a:cxnSpLocks noChangeShapeType="1"/>
          </p:cNvCxnSpPr>
          <p:nvPr/>
        </p:nvCxnSpPr>
        <p:spPr bwMode="auto">
          <a:xfrm rot="10800000" flipH="1">
            <a:off x="6088663" y="3106737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1" name="Shape 278"/>
          <p:cNvCxnSpPr>
            <a:cxnSpLocks noChangeShapeType="1"/>
          </p:cNvCxnSpPr>
          <p:nvPr/>
        </p:nvCxnSpPr>
        <p:spPr bwMode="auto">
          <a:xfrm rot="10800000" flipH="1">
            <a:off x="6088663" y="3416300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2" name="Shape 280"/>
          <p:cNvCxnSpPr>
            <a:cxnSpLocks noChangeShapeType="1"/>
          </p:cNvCxnSpPr>
          <p:nvPr/>
        </p:nvCxnSpPr>
        <p:spPr bwMode="auto">
          <a:xfrm>
            <a:off x="6088663" y="3727450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" name="Shape 282"/>
          <p:cNvCxnSpPr>
            <a:cxnSpLocks noChangeShapeType="1"/>
          </p:cNvCxnSpPr>
          <p:nvPr/>
        </p:nvCxnSpPr>
        <p:spPr bwMode="auto">
          <a:xfrm>
            <a:off x="6088663" y="37274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4" name="Shape 284"/>
          <p:cNvCxnSpPr>
            <a:cxnSpLocks noChangeShapeType="1"/>
          </p:cNvCxnSpPr>
          <p:nvPr/>
        </p:nvCxnSpPr>
        <p:spPr bwMode="auto">
          <a:xfrm>
            <a:off x="6088663" y="37274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5" name="Shape 286"/>
          <p:cNvCxnSpPr>
            <a:cxnSpLocks noChangeShapeType="1"/>
          </p:cNvCxnSpPr>
          <p:nvPr/>
        </p:nvCxnSpPr>
        <p:spPr bwMode="auto">
          <a:xfrm>
            <a:off x="6088663" y="3727450"/>
            <a:ext cx="904875" cy="9286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6" name="Shape 288"/>
          <p:cNvCxnSpPr>
            <a:cxnSpLocks noChangeShapeType="1"/>
          </p:cNvCxnSpPr>
          <p:nvPr/>
        </p:nvCxnSpPr>
        <p:spPr bwMode="auto">
          <a:xfrm>
            <a:off x="6088663" y="3727450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7" name="Shape 290"/>
          <p:cNvCxnSpPr>
            <a:cxnSpLocks noChangeShapeType="1"/>
          </p:cNvCxnSpPr>
          <p:nvPr/>
        </p:nvCxnSpPr>
        <p:spPr bwMode="auto">
          <a:xfrm>
            <a:off x="6088663" y="3727450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8" name="Shape 292"/>
          <p:cNvCxnSpPr>
            <a:cxnSpLocks noChangeShapeType="1"/>
          </p:cNvCxnSpPr>
          <p:nvPr/>
        </p:nvCxnSpPr>
        <p:spPr bwMode="auto">
          <a:xfrm rot="10800000" flipH="1">
            <a:off x="6088663" y="2797175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9" name="Shape 294"/>
          <p:cNvCxnSpPr>
            <a:cxnSpLocks noChangeShapeType="1"/>
          </p:cNvCxnSpPr>
          <p:nvPr/>
        </p:nvCxnSpPr>
        <p:spPr bwMode="auto">
          <a:xfrm rot="10800000" flipH="1">
            <a:off x="6088663" y="248761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0" name="Shape 296"/>
          <p:cNvCxnSpPr>
            <a:cxnSpLocks noChangeShapeType="1"/>
          </p:cNvCxnSpPr>
          <p:nvPr/>
        </p:nvCxnSpPr>
        <p:spPr bwMode="auto">
          <a:xfrm rot="10800000" flipH="1">
            <a:off x="6088663" y="2176462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" name="Shape 298"/>
          <p:cNvCxnSpPr>
            <a:cxnSpLocks noChangeShapeType="1"/>
          </p:cNvCxnSpPr>
          <p:nvPr/>
        </p:nvCxnSpPr>
        <p:spPr bwMode="auto">
          <a:xfrm rot="10800000" flipH="1">
            <a:off x="6088663" y="1866900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2" name="Shape 300"/>
          <p:cNvCxnSpPr>
            <a:cxnSpLocks noChangeShapeType="1"/>
          </p:cNvCxnSpPr>
          <p:nvPr/>
        </p:nvCxnSpPr>
        <p:spPr bwMode="auto">
          <a:xfrm rot="10800000" flipH="1">
            <a:off x="6088663" y="3416300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Shape 303"/>
          <p:cNvCxnSpPr>
            <a:cxnSpLocks noChangeShapeType="1"/>
          </p:cNvCxnSpPr>
          <p:nvPr/>
        </p:nvCxnSpPr>
        <p:spPr bwMode="auto">
          <a:xfrm rot="10800000" flipH="1">
            <a:off x="6088663" y="37274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4" name="Shape 305"/>
          <p:cNvCxnSpPr>
            <a:cxnSpLocks noChangeShapeType="1"/>
          </p:cNvCxnSpPr>
          <p:nvPr/>
        </p:nvCxnSpPr>
        <p:spPr bwMode="auto">
          <a:xfrm>
            <a:off x="6088663" y="4037012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5" name="Shape 307"/>
          <p:cNvCxnSpPr>
            <a:cxnSpLocks noChangeShapeType="1"/>
          </p:cNvCxnSpPr>
          <p:nvPr/>
        </p:nvCxnSpPr>
        <p:spPr bwMode="auto">
          <a:xfrm>
            <a:off x="6088663" y="40370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6" name="Shape 309"/>
          <p:cNvCxnSpPr>
            <a:cxnSpLocks noChangeShapeType="1"/>
          </p:cNvCxnSpPr>
          <p:nvPr/>
        </p:nvCxnSpPr>
        <p:spPr bwMode="auto">
          <a:xfrm>
            <a:off x="6088663" y="40370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7" name="Shape 311"/>
          <p:cNvCxnSpPr>
            <a:cxnSpLocks noChangeShapeType="1"/>
          </p:cNvCxnSpPr>
          <p:nvPr/>
        </p:nvCxnSpPr>
        <p:spPr bwMode="auto">
          <a:xfrm>
            <a:off x="6088663" y="403701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8" name="Shape 313"/>
          <p:cNvCxnSpPr>
            <a:cxnSpLocks noChangeShapeType="1"/>
          </p:cNvCxnSpPr>
          <p:nvPr/>
        </p:nvCxnSpPr>
        <p:spPr bwMode="auto">
          <a:xfrm>
            <a:off x="6088663" y="403701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9" name="Shape 315"/>
          <p:cNvCxnSpPr>
            <a:cxnSpLocks noChangeShapeType="1"/>
          </p:cNvCxnSpPr>
          <p:nvPr/>
        </p:nvCxnSpPr>
        <p:spPr bwMode="auto">
          <a:xfrm rot="10800000" flipH="1">
            <a:off x="6088663" y="3106737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0" name="Shape 317"/>
          <p:cNvCxnSpPr>
            <a:cxnSpLocks noChangeShapeType="1"/>
          </p:cNvCxnSpPr>
          <p:nvPr/>
        </p:nvCxnSpPr>
        <p:spPr bwMode="auto">
          <a:xfrm rot="10800000" flipH="1">
            <a:off x="6088663" y="2797175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1" name="Shape 319"/>
          <p:cNvCxnSpPr>
            <a:cxnSpLocks noChangeShapeType="1"/>
          </p:cNvCxnSpPr>
          <p:nvPr/>
        </p:nvCxnSpPr>
        <p:spPr bwMode="auto">
          <a:xfrm rot="10800000" flipH="1">
            <a:off x="6088663" y="2487612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2" name="Shape 321"/>
          <p:cNvCxnSpPr>
            <a:cxnSpLocks noChangeShapeType="1"/>
          </p:cNvCxnSpPr>
          <p:nvPr/>
        </p:nvCxnSpPr>
        <p:spPr bwMode="auto">
          <a:xfrm rot="10800000" flipH="1">
            <a:off x="6088663" y="2176462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" name="Shape 323"/>
          <p:cNvCxnSpPr>
            <a:cxnSpLocks noChangeShapeType="1"/>
          </p:cNvCxnSpPr>
          <p:nvPr/>
        </p:nvCxnSpPr>
        <p:spPr bwMode="auto">
          <a:xfrm rot="10800000" flipH="1">
            <a:off x="6088663" y="37274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4" name="Shape 326"/>
          <p:cNvCxnSpPr>
            <a:cxnSpLocks noChangeShapeType="1"/>
          </p:cNvCxnSpPr>
          <p:nvPr/>
        </p:nvCxnSpPr>
        <p:spPr bwMode="auto">
          <a:xfrm rot="10800000" flipH="1">
            <a:off x="6088663" y="40370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5" name="Shape 328"/>
          <p:cNvCxnSpPr>
            <a:cxnSpLocks noChangeShapeType="1"/>
          </p:cNvCxnSpPr>
          <p:nvPr/>
        </p:nvCxnSpPr>
        <p:spPr bwMode="auto">
          <a:xfrm>
            <a:off x="6088663" y="4346575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6" name="Shape 330"/>
          <p:cNvCxnSpPr>
            <a:cxnSpLocks noChangeShapeType="1"/>
          </p:cNvCxnSpPr>
          <p:nvPr/>
        </p:nvCxnSpPr>
        <p:spPr bwMode="auto">
          <a:xfrm>
            <a:off x="6088663" y="43465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7" name="Shape 332"/>
          <p:cNvCxnSpPr>
            <a:cxnSpLocks noChangeShapeType="1"/>
          </p:cNvCxnSpPr>
          <p:nvPr/>
        </p:nvCxnSpPr>
        <p:spPr bwMode="auto">
          <a:xfrm>
            <a:off x="6088663" y="4346575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8" name="Shape 334"/>
          <p:cNvCxnSpPr>
            <a:cxnSpLocks noChangeShapeType="1"/>
          </p:cNvCxnSpPr>
          <p:nvPr/>
        </p:nvCxnSpPr>
        <p:spPr bwMode="auto">
          <a:xfrm>
            <a:off x="6088663" y="4346575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9" name="Shape 336"/>
          <p:cNvCxnSpPr>
            <a:cxnSpLocks noChangeShapeType="1"/>
          </p:cNvCxnSpPr>
          <p:nvPr/>
        </p:nvCxnSpPr>
        <p:spPr bwMode="auto">
          <a:xfrm rot="10800000" flipH="1">
            <a:off x="6088663" y="341630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0" name="Shape 338"/>
          <p:cNvCxnSpPr>
            <a:cxnSpLocks noChangeShapeType="1"/>
          </p:cNvCxnSpPr>
          <p:nvPr/>
        </p:nvCxnSpPr>
        <p:spPr bwMode="auto">
          <a:xfrm rot="10800000" flipH="1">
            <a:off x="6088663" y="310673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1" name="Shape 340"/>
          <p:cNvCxnSpPr>
            <a:cxnSpLocks noChangeShapeType="1"/>
          </p:cNvCxnSpPr>
          <p:nvPr/>
        </p:nvCxnSpPr>
        <p:spPr bwMode="auto">
          <a:xfrm rot="10800000" flipH="1">
            <a:off x="6088663" y="2797175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2" name="Shape 342"/>
          <p:cNvCxnSpPr>
            <a:cxnSpLocks noChangeShapeType="1"/>
          </p:cNvCxnSpPr>
          <p:nvPr/>
        </p:nvCxnSpPr>
        <p:spPr bwMode="auto">
          <a:xfrm rot="10800000" flipH="1">
            <a:off x="6088663" y="2487612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" name="Shape 344"/>
          <p:cNvCxnSpPr>
            <a:cxnSpLocks noChangeShapeType="1"/>
          </p:cNvCxnSpPr>
          <p:nvPr/>
        </p:nvCxnSpPr>
        <p:spPr bwMode="auto">
          <a:xfrm rot="10800000" flipH="1">
            <a:off x="6088663" y="40370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" name="Shape 347"/>
          <p:cNvCxnSpPr>
            <a:cxnSpLocks noChangeShapeType="1"/>
          </p:cNvCxnSpPr>
          <p:nvPr/>
        </p:nvCxnSpPr>
        <p:spPr bwMode="auto">
          <a:xfrm rot="10800000" flipH="1">
            <a:off x="6088663" y="43465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5" name="Shape 349"/>
          <p:cNvCxnSpPr>
            <a:cxnSpLocks noChangeShapeType="1"/>
          </p:cNvCxnSpPr>
          <p:nvPr/>
        </p:nvCxnSpPr>
        <p:spPr bwMode="auto">
          <a:xfrm>
            <a:off x="6088663" y="4656137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6" name="Shape 351"/>
          <p:cNvCxnSpPr>
            <a:cxnSpLocks noChangeShapeType="1"/>
          </p:cNvCxnSpPr>
          <p:nvPr/>
        </p:nvCxnSpPr>
        <p:spPr bwMode="auto">
          <a:xfrm>
            <a:off x="6088663" y="4656137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7" name="Shape 353"/>
          <p:cNvCxnSpPr>
            <a:cxnSpLocks noChangeShapeType="1"/>
          </p:cNvCxnSpPr>
          <p:nvPr/>
        </p:nvCxnSpPr>
        <p:spPr bwMode="auto">
          <a:xfrm>
            <a:off x="6088663" y="4656137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8" name="Shape 355"/>
          <p:cNvCxnSpPr>
            <a:cxnSpLocks noChangeShapeType="1"/>
          </p:cNvCxnSpPr>
          <p:nvPr/>
        </p:nvCxnSpPr>
        <p:spPr bwMode="auto">
          <a:xfrm rot="10800000" flipH="1">
            <a:off x="6088663" y="3727450"/>
            <a:ext cx="904875" cy="9286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9" name="Shape 357"/>
          <p:cNvCxnSpPr>
            <a:cxnSpLocks noChangeShapeType="1"/>
          </p:cNvCxnSpPr>
          <p:nvPr/>
        </p:nvCxnSpPr>
        <p:spPr bwMode="auto">
          <a:xfrm rot="10800000" flipH="1">
            <a:off x="6088663" y="3416300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0" name="Shape 359"/>
          <p:cNvCxnSpPr>
            <a:cxnSpLocks noChangeShapeType="1"/>
          </p:cNvCxnSpPr>
          <p:nvPr/>
        </p:nvCxnSpPr>
        <p:spPr bwMode="auto">
          <a:xfrm rot="10800000" flipH="1">
            <a:off x="6088663" y="3106737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1" name="Shape 361"/>
          <p:cNvCxnSpPr>
            <a:cxnSpLocks noChangeShapeType="1"/>
          </p:cNvCxnSpPr>
          <p:nvPr/>
        </p:nvCxnSpPr>
        <p:spPr bwMode="auto">
          <a:xfrm rot="10800000" flipH="1">
            <a:off x="6088663" y="2797175"/>
            <a:ext cx="904875" cy="1858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2" name="Shape 363"/>
          <p:cNvCxnSpPr>
            <a:cxnSpLocks noChangeShapeType="1"/>
            <a:stCxn id="51" idx="2"/>
            <a:endCxn id="40" idx="6"/>
          </p:cNvCxnSpPr>
          <p:nvPr/>
        </p:nvCxnSpPr>
        <p:spPr bwMode="auto">
          <a:xfrm flipH="1">
            <a:off x="6088663" y="1557337"/>
            <a:ext cx="904875" cy="2170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" name="Shape 364"/>
          <p:cNvCxnSpPr>
            <a:cxnSpLocks noChangeShapeType="1"/>
            <a:endCxn id="41" idx="6"/>
          </p:cNvCxnSpPr>
          <p:nvPr/>
        </p:nvCxnSpPr>
        <p:spPr bwMode="auto">
          <a:xfrm flipH="1">
            <a:off x="6088663" y="1557337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" name="Shape 365"/>
          <p:cNvCxnSpPr>
            <a:cxnSpLocks noChangeShapeType="1"/>
            <a:endCxn id="38" idx="6"/>
          </p:cNvCxnSpPr>
          <p:nvPr/>
        </p:nvCxnSpPr>
        <p:spPr bwMode="auto">
          <a:xfrm flipH="1">
            <a:off x="6088663" y="1557337"/>
            <a:ext cx="904875" cy="27892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5" name="Shape 366"/>
          <p:cNvCxnSpPr>
            <a:cxnSpLocks noChangeShapeType="1"/>
            <a:endCxn id="39" idx="6"/>
          </p:cNvCxnSpPr>
          <p:nvPr/>
        </p:nvCxnSpPr>
        <p:spPr bwMode="auto">
          <a:xfrm flipH="1">
            <a:off x="6088663" y="1557337"/>
            <a:ext cx="904875" cy="3098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6" name="Shape 367"/>
          <p:cNvCxnSpPr>
            <a:cxnSpLocks noChangeShapeType="1"/>
            <a:stCxn id="52" idx="2"/>
            <a:endCxn id="41" idx="6"/>
          </p:cNvCxnSpPr>
          <p:nvPr/>
        </p:nvCxnSpPr>
        <p:spPr bwMode="auto">
          <a:xfrm flipH="1">
            <a:off x="6088663" y="1866900"/>
            <a:ext cx="904875" cy="21701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7" name="Shape 368"/>
          <p:cNvCxnSpPr>
            <a:cxnSpLocks noChangeShapeType="1"/>
            <a:stCxn id="52" idx="2"/>
            <a:endCxn id="38" idx="6"/>
          </p:cNvCxnSpPr>
          <p:nvPr/>
        </p:nvCxnSpPr>
        <p:spPr bwMode="auto">
          <a:xfrm flipH="1">
            <a:off x="6088663" y="1866900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8" name="Shape 369"/>
          <p:cNvCxnSpPr>
            <a:cxnSpLocks noChangeShapeType="1"/>
            <a:stCxn id="52" idx="2"/>
            <a:endCxn id="39" idx="6"/>
          </p:cNvCxnSpPr>
          <p:nvPr/>
        </p:nvCxnSpPr>
        <p:spPr bwMode="auto">
          <a:xfrm flipH="1">
            <a:off x="6088663" y="1866900"/>
            <a:ext cx="904875" cy="2789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9" name="Shape 370"/>
          <p:cNvCxnSpPr>
            <a:cxnSpLocks noChangeShapeType="1"/>
            <a:stCxn id="42" idx="2"/>
            <a:endCxn id="38" idx="6"/>
          </p:cNvCxnSpPr>
          <p:nvPr/>
        </p:nvCxnSpPr>
        <p:spPr bwMode="auto">
          <a:xfrm flipH="1">
            <a:off x="6088663" y="2176462"/>
            <a:ext cx="904875" cy="2170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0" name="Shape 371"/>
          <p:cNvCxnSpPr>
            <a:cxnSpLocks noChangeShapeType="1"/>
            <a:stCxn id="42" idx="2"/>
            <a:endCxn id="39" idx="6"/>
          </p:cNvCxnSpPr>
          <p:nvPr/>
        </p:nvCxnSpPr>
        <p:spPr bwMode="auto">
          <a:xfrm flipH="1">
            <a:off x="6088663" y="2176462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1" name="Shape 372"/>
          <p:cNvCxnSpPr>
            <a:cxnSpLocks noChangeShapeType="1"/>
            <a:stCxn id="43" idx="2"/>
            <a:endCxn id="39" idx="6"/>
          </p:cNvCxnSpPr>
          <p:nvPr/>
        </p:nvCxnSpPr>
        <p:spPr bwMode="auto">
          <a:xfrm flipH="1">
            <a:off x="6088663" y="2487612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2" name="Shape 373"/>
          <p:cNvSpPr>
            <a:spLocks noChangeArrowheads="1"/>
          </p:cNvSpPr>
          <p:nvPr/>
        </p:nvSpPr>
        <p:spPr bwMode="auto">
          <a:xfrm>
            <a:off x="6993538" y="2068512"/>
            <a:ext cx="217487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73" name="Shape 374"/>
          <p:cNvSpPr>
            <a:spLocks noChangeArrowheads="1"/>
          </p:cNvSpPr>
          <p:nvPr/>
        </p:nvSpPr>
        <p:spPr bwMode="auto">
          <a:xfrm>
            <a:off x="6993538" y="2378075"/>
            <a:ext cx="217487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74" name="Shape 375"/>
          <p:cNvSpPr>
            <a:spLocks noChangeArrowheads="1"/>
          </p:cNvSpPr>
          <p:nvPr/>
        </p:nvSpPr>
        <p:spPr bwMode="auto">
          <a:xfrm>
            <a:off x="6993538" y="2687637"/>
            <a:ext cx="217487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75" name="Shape 376"/>
          <p:cNvSpPr>
            <a:spLocks noChangeArrowheads="1"/>
          </p:cNvSpPr>
          <p:nvPr/>
        </p:nvSpPr>
        <p:spPr bwMode="auto">
          <a:xfrm>
            <a:off x="6993538" y="2998787"/>
            <a:ext cx="217487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76" name="Shape 377"/>
          <p:cNvSpPr>
            <a:spLocks noChangeArrowheads="1"/>
          </p:cNvSpPr>
          <p:nvPr/>
        </p:nvSpPr>
        <p:spPr bwMode="auto">
          <a:xfrm>
            <a:off x="6993538" y="3308350"/>
            <a:ext cx="217487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77" name="Shape 378"/>
          <p:cNvSpPr>
            <a:spLocks noChangeArrowheads="1"/>
          </p:cNvSpPr>
          <p:nvPr/>
        </p:nvSpPr>
        <p:spPr bwMode="auto">
          <a:xfrm>
            <a:off x="6993538" y="4238625"/>
            <a:ext cx="217487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78" name="Shape 379"/>
          <p:cNvSpPr>
            <a:spLocks noChangeArrowheads="1"/>
          </p:cNvSpPr>
          <p:nvPr/>
        </p:nvSpPr>
        <p:spPr bwMode="auto">
          <a:xfrm>
            <a:off x="6993538" y="4548187"/>
            <a:ext cx="217487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79" name="Shape 380"/>
          <p:cNvSpPr>
            <a:spLocks noChangeArrowheads="1"/>
          </p:cNvSpPr>
          <p:nvPr/>
        </p:nvSpPr>
        <p:spPr bwMode="auto">
          <a:xfrm>
            <a:off x="6993538" y="3617912"/>
            <a:ext cx="217487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0" name="Shape 381"/>
          <p:cNvSpPr>
            <a:spLocks noChangeArrowheads="1"/>
          </p:cNvSpPr>
          <p:nvPr/>
        </p:nvSpPr>
        <p:spPr bwMode="auto">
          <a:xfrm>
            <a:off x="6993538" y="3927475"/>
            <a:ext cx="217487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1" name="Shape 382"/>
          <p:cNvSpPr>
            <a:spLocks noChangeArrowheads="1"/>
          </p:cNvSpPr>
          <p:nvPr/>
        </p:nvSpPr>
        <p:spPr bwMode="auto">
          <a:xfrm flipH="1">
            <a:off x="8115900" y="2068512"/>
            <a:ext cx="217488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2" name="Shape 383"/>
          <p:cNvSpPr>
            <a:spLocks noChangeArrowheads="1"/>
          </p:cNvSpPr>
          <p:nvPr/>
        </p:nvSpPr>
        <p:spPr bwMode="auto">
          <a:xfrm flipH="1">
            <a:off x="8115900" y="2378075"/>
            <a:ext cx="217488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3" name="Shape 384"/>
          <p:cNvSpPr>
            <a:spLocks noChangeArrowheads="1"/>
          </p:cNvSpPr>
          <p:nvPr/>
        </p:nvSpPr>
        <p:spPr bwMode="auto">
          <a:xfrm flipH="1">
            <a:off x="8115900" y="2687637"/>
            <a:ext cx="217488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4" name="Shape 385"/>
          <p:cNvSpPr>
            <a:spLocks noChangeArrowheads="1"/>
          </p:cNvSpPr>
          <p:nvPr/>
        </p:nvSpPr>
        <p:spPr bwMode="auto">
          <a:xfrm flipH="1">
            <a:off x="8115900" y="2998787"/>
            <a:ext cx="217488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5" name="Shape 386"/>
          <p:cNvSpPr>
            <a:spLocks noChangeArrowheads="1"/>
          </p:cNvSpPr>
          <p:nvPr/>
        </p:nvSpPr>
        <p:spPr bwMode="auto">
          <a:xfrm flipH="1">
            <a:off x="8115900" y="3308350"/>
            <a:ext cx="217488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6" name="Shape 387"/>
          <p:cNvSpPr>
            <a:spLocks noChangeArrowheads="1"/>
          </p:cNvSpPr>
          <p:nvPr/>
        </p:nvSpPr>
        <p:spPr bwMode="auto">
          <a:xfrm flipH="1">
            <a:off x="8115900" y="4238625"/>
            <a:ext cx="217488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7" name="Shape 388"/>
          <p:cNvSpPr>
            <a:spLocks noChangeArrowheads="1"/>
          </p:cNvSpPr>
          <p:nvPr/>
        </p:nvSpPr>
        <p:spPr bwMode="auto">
          <a:xfrm flipH="1">
            <a:off x="8115900" y="4548187"/>
            <a:ext cx="217488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8" name="Shape 389"/>
          <p:cNvSpPr>
            <a:spLocks noChangeArrowheads="1"/>
          </p:cNvSpPr>
          <p:nvPr/>
        </p:nvSpPr>
        <p:spPr bwMode="auto">
          <a:xfrm flipH="1">
            <a:off x="8115900" y="3617912"/>
            <a:ext cx="217488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9" name="Shape 390"/>
          <p:cNvSpPr>
            <a:spLocks noChangeArrowheads="1"/>
          </p:cNvSpPr>
          <p:nvPr/>
        </p:nvSpPr>
        <p:spPr bwMode="auto">
          <a:xfrm flipH="1">
            <a:off x="8115900" y="3927475"/>
            <a:ext cx="217488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cxnSp>
        <p:nvCxnSpPr>
          <p:cNvPr id="190" name="Shape 391"/>
          <p:cNvCxnSpPr>
            <a:cxnSpLocks noChangeShapeType="1"/>
            <a:stCxn id="181" idx="6"/>
          </p:cNvCxnSpPr>
          <p:nvPr/>
        </p:nvCxnSpPr>
        <p:spPr bwMode="auto">
          <a:xfrm rot="10800000">
            <a:off x="7211025" y="1557337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1" name="Shape 393"/>
          <p:cNvCxnSpPr>
            <a:cxnSpLocks noChangeShapeType="1"/>
          </p:cNvCxnSpPr>
          <p:nvPr/>
        </p:nvCxnSpPr>
        <p:spPr bwMode="auto">
          <a:xfrm rot="10800000">
            <a:off x="7211025" y="186690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2" name="Shape 394"/>
          <p:cNvCxnSpPr>
            <a:cxnSpLocks noChangeShapeType="1"/>
            <a:stCxn id="181" idx="6"/>
          </p:cNvCxnSpPr>
          <p:nvPr/>
        </p:nvCxnSpPr>
        <p:spPr bwMode="auto">
          <a:xfrm rot="10800000">
            <a:off x="7211025" y="2178050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3" name="Shape 396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" name="Shape 398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5" name="Shape 400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9286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6" name="Shape 402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7" name="Shape 404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8" name="Shape 406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1858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9" name="Shape 408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0" name="Shape 410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24780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1" name="Shape 412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2789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2" name="Shape 414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3098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3" name="Shape 416"/>
          <p:cNvCxnSpPr>
            <a:cxnSpLocks noChangeShapeType="1"/>
          </p:cNvCxnSpPr>
          <p:nvPr/>
        </p:nvCxnSpPr>
        <p:spPr bwMode="auto">
          <a:xfrm rot="10800000">
            <a:off x="7211025" y="1866900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" name="Shape 417"/>
          <p:cNvCxnSpPr>
            <a:cxnSpLocks noChangeShapeType="1"/>
          </p:cNvCxnSpPr>
          <p:nvPr/>
        </p:nvCxnSpPr>
        <p:spPr bwMode="auto">
          <a:xfrm rot="10800000">
            <a:off x="7211025" y="21780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" name="Shape 418"/>
          <p:cNvCxnSpPr>
            <a:cxnSpLocks noChangeShapeType="1"/>
          </p:cNvCxnSpPr>
          <p:nvPr/>
        </p:nvCxnSpPr>
        <p:spPr bwMode="auto">
          <a:xfrm rot="10800000">
            <a:off x="7211025" y="2487612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6" name="Shape 419"/>
          <p:cNvCxnSpPr>
            <a:cxnSpLocks noChangeShapeType="1"/>
          </p:cNvCxnSpPr>
          <p:nvPr/>
        </p:nvCxnSpPr>
        <p:spPr bwMode="auto">
          <a:xfrm flipH="1">
            <a:off x="7211025" y="24876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7" name="Shape 420"/>
          <p:cNvCxnSpPr>
            <a:cxnSpLocks noChangeShapeType="1"/>
          </p:cNvCxnSpPr>
          <p:nvPr/>
        </p:nvCxnSpPr>
        <p:spPr bwMode="auto">
          <a:xfrm flipH="1">
            <a:off x="7211025" y="24876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8" name="Shape 421"/>
          <p:cNvCxnSpPr>
            <a:cxnSpLocks noChangeShapeType="1"/>
          </p:cNvCxnSpPr>
          <p:nvPr/>
        </p:nvCxnSpPr>
        <p:spPr bwMode="auto">
          <a:xfrm flipH="1">
            <a:off x="7211025" y="248761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9" name="Shape 422"/>
          <p:cNvCxnSpPr>
            <a:cxnSpLocks noChangeShapeType="1"/>
          </p:cNvCxnSpPr>
          <p:nvPr/>
        </p:nvCxnSpPr>
        <p:spPr bwMode="auto">
          <a:xfrm flipH="1">
            <a:off x="7211025" y="248761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0" name="Shape 423"/>
          <p:cNvCxnSpPr>
            <a:cxnSpLocks noChangeShapeType="1"/>
          </p:cNvCxnSpPr>
          <p:nvPr/>
        </p:nvCxnSpPr>
        <p:spPr bwMode="auto">
          <a:xfrm flipH="1">
            <a:off x="7211025" y="2487612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1" name="Shape 424"/>
          <p:cNvCxnSpPr>
            <a:cxnSpLocks noChangeShapeType="1"/>
          </p:cNvCxnSpPr>
          <p:nvPr/>
        </p:nvCxnSpPr>
        <p:spPr bwMode="auto">
          <a:xfrm flipH="1">
            <a:off x="7211025" y="2487612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2" name="Shape 425"/>
          <p:cNvCxnSpPr>
            <a:cxnSpLocks noChangeShapeType="1"/>
          </p:cNvCxnSpPr>
          <p:nvPr/>
        </p:nvCxnSpPr>
        <p:spPr bwMode="auto">
          <a:xfrm flipH="1">
            <a:off x="7211025" y="2487612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3" name="Shape 426"/>
          <p:cNvCxnSpPr>
            <a:cxnSpLocks noChangeShapeType="1"/>
          </p:cNvCxnSpPr>
          <p:nvPr/>
        </p:nvCxnSpPr>
        <p:spPr bwMode="auto">
          <a:xfrm flipH="1">
            <a:off x="7211025" y="2487612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4" name="Shape 427"/>
          <p:cNvCxnSpPr>
            <a:cxnSpLocks noChangeShapeType="1"/>
          </p:cNvCxnSpPr>
          <p:nvPr/>
        </p:nvCxnSpPr>
        <p:spPr bwMode="auto">
          <a:xfrm flipH="1">
            <a:off x="7211025" y="2487612"/>
            <a:ext cx="904875" cy="27892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" name="Shape 428"/>
          <p:cNvCxnSpPr>
            <a:cxnSpLocks noChangeShapeType="1"/>
          </p:cNvCxnSpPr>
          <p:nvPr/>
        </p:nvCxnSpPr>
        <p:spPr bwMode="auto">
          <a:xfrm rot="10800000">
            <a:off x="7211025" y="1557337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6" name="Shape 429"/>
          <p:cNvCxnSpPr>
            <a:cxnSpLocks noChangeShapeType="1"/>
          </p:cNvCxnSpPr>
          <p:nvPr/>
        </p:nvCxnSpPr>
        <p:spPr bwMode="auto">
          <a:xfrm rot="10800000">
            <a:off x="7211025" y="21780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7" name="Shape 430"/>
          <p:cNvCxnSpPr>
            <a:cxnSpLocks noChangeShapeType="1"/>
          </p:cNvCxnSpPr>
          <p:nvPr/>
        </p:nvCxnSpPr>
        <p:spPr bwMode="auto">
          <a:xfrm rot="10800000">
            <a:off x="7211025" y="24876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8" name="Shape 431"/>
          <p:cNvCxnSpPr>
            <a:cxnSpLocks noChangeShapeType="1"/>
          </p:cNvCxnSpPr>
          <p:nvPr/>
        </p:nvCxnSpPr>
        <p:spPr bwMode="auto">
          <a:xfrm rot="10800000">
            <a:off x="7211025" y="2797175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9" name="Shape 432"/>
          <p:cNvCxnSpPr>
            <a:cxnSpLocks noChangeShapeType="1"/>
          </p:cNvCxnSpPr>
          <p:nvPr/>
        </p:nvCxnSpPr>
        <p:spPr bwMode="auto">
          <a:xfrm flipH="1">
            <a:off x="7211025" y="27971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0" name="Shape 433"/>
          <p:cNvCxnSpPr>
            <a:cxnSpLocks noChangeShapeType="1"/>
          </p:cNvCxnSpPr>
          <p:nvPr/>
        </p:nvCxnSpPr>
        <p:spPr bwMode="auto">
          <a:xfrm flipH="1">
            <a:off x="7211025" y="2797175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1" name="Shape 434"/>
          <p:cNvCxnSpPr>
            <a:cxnSpLocks noChangeShapeType="1"/>
          </p:cNvCxnSpPr>
          <p:nvPr/>
        </p:nvCxnSpPr>
        <p:spPr bwMode="auto">
          <a:xfrm flipH="1">
            <a:off x="7211025" y="2797175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2" name="Shape 435"/>
          <p:cNvCxnSpPr>
            <a:cxnSpLocks noChangeShapeType="1"/>
          </p:cNvCxnSpPr>
          <p:nvPr/>
        </p:nvCxnSpPr>
        <p:spPr bwMode="auto">
          <a:xfrm flipH="1">
            <a:off x="7211025" y="2797175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3" name="Shape 436"/>
          <p:cNvCxnSpPr>
            <a:cxnSpLocks noChangeShapeType="1"/>
          </p:cNvCxnSpPr>
          <p:nvPr/>
        </p:nvCxnSpPr>
        <p:spPr bwMode="auto">
          <a:xfrm flipH="1">
            <a:off x="7211025" y="2797175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4" name="Shape 437"/>
          <p:cNvCxnSpPr>
            <a:cxnSpLocks noChangeShapeType="1"/>
          </p:cNvCxnSpPr>
          <p:nvPr/>
        </p:nvCxnSpPr>
        <p:spPr bwMode="auto">
          <a:xfrm flipH="1">
            <a:off x="7211025" y="2797175"/>
            <a:ext cx="904875" cy="1858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" name="Shape 438"/>
          <p:cNvCxnSpPr>
            <a:cxnSpLocks noChangeShapeType="1"/>
          </p:cNvCxnSpPr>
          <p:nvPr/>
        </p:nvCxnSpPr>
        <p:spPr bwMode="auto">
          <a:xfrm flipH="1">
            <a:off x="7211025" y="2797175"/>
            <a:ext cx="904875" cy="21701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6" name="Shape 439"/>
          <p:cNvCxnSpPr>
            <a:cxnSpLocks noChangeShapeType="1"/>
          </p:cNvCxnSpPr>
          <p:nvPr/>
        </p:nvCxnSpPr>
        <p:spPr bwMode="auto">
          <a:xfrm flipH="1">
            <a:off x="7211025" y="2797175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7" name="Shape 440"/>
          <p:cNvCxnSpPr>
            <a:cxnSpLocks noChangeShapeType="1"/>
          </p:cNvCxnSpPr>
          <p:nvPr/>
        </p:nvCxnSpPr>
        <p:spPr bwMode="auto">
          <a:xfrm rot="10800000">
            <a:off x="7211025" y="186690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8" name="Shape 441"/>
          <p:cNvCxnSpPr>
            <a:cxnSpLocks noChangeShapeType="1"/>
          </p:cNvCxnSpPr>
          <p:nvPr/>
        </p:nvCxnSpPr>
        <p:spPr bwMode="auto">
          <a:xfrm rot="10800000">
            <a:off x="7211025" y="155733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9" name="Shape 442"/>
          <p:cNvCxnSpPr>
            <a:cxnSpLocks noChangeShapeType="1"/>
          </p:cNvCxnSpPr>
          <p:nvPr/>
        </p:nvCxnSpPr>
        <p:spPr bwMode="auto">
          <a:xfrm rot="10800000">
            <a:off x="7211025" y="24876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0" name="Shape 443"/>
          <p:cNvCxnSpPr>
            <a:cxnSpLocks noChangeShapeType="1"/>
          </p:cNvCxnSpPr>
          <p:nvPr/>
        </p:nvCxnSpPr>
        <p:spPr bwMode="auto">
          <a:xfrm rot="10800000">
            <a:off x="7211025" y="27971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1" name="Shape 444"/>
          <p:cNvCxnSpPr>
            <a:cxnSpLocks noChangeShapeType="1"/>
          </p:cNvCxnSpPr>
          <p:nvPr/>
        </p:nvCxnSpPr>
        <p:spPr bwMode="auto">
          <a:xfrm rot="10800000">
            <a:off x="7211025" y="3106737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Shape 445"/>
          <p:cNvCxnSpPr>
            <a:cxnSpLocks noChangeShapeType="1"/>
          </p:cNvCxnSpPr>
          <p:nvPr/>
        </p:nvCxnSpPr>
        <p:spPr bwMode="auto">
          <a:xfrm flipH="1">
            <a:off x="7211025" y="3106737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3" name="Shape 446"/>
          <p:cNvCxnSpPr>
            <a:cxnSpLocks noChangeShapeType="1"/>
          </p:cNvCxnSpPr>
          <p:nvPr/>
        </p:nvCxnSpPr>
        <p:spPr bwMode="auto">
          <a:xfrm flipH="1">
            <a:off x="7211025" y="3106737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4" name="Shape 447"/>
          <p:cNvCxnSpPr>
            <a:cxnSpLocks noChangeShapeType="1"/>
          </p:cNvCxnSpPr>
          <p:nvPr/>
        </p:nvCxnSpPr>
        <p:spPr bwMode="auto">
          <a:xfrm flipH="1">
            <a:off x="7211025" y="3106737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" name="Shape 448"/>
          <p:cNvCxnSpPr>
            <a:cxnSpLocks noChangeShapeType="1"/>
          </p:cNvCxnSpPr>
          <p:nvPr/>
        </p:nvCxnSpPr>
        <p:spPr bwMode="auto">
          <a:xfrm flipH="1">
            <a:off x="7211025" y="310673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6" name="Shape 449"/>
          <p:cNvCxnSpPr>
            <a:cxnSpLocks noChangeShapeType="1"/>
          </p:cNvCxnSpPr>
          <p:nvPr/>
        </p:nvCxnSpPr>
        <p:spPr bwMode="auto">
          <a:xfrm flipH="1">
            <a:off x="7211025" y="3106737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7" name="Shape 450"/>
          <p:cNvCxnSpPr>
            <a:cxnSpLocks noChangeShapeType="1"/>
          </p:cNvCxnSpPr>
          <p:nvPr/>
        </p:nvCxnSpPr>
        <p:spPr bwMode="auto">
          <a:xfrm flipH="1">
            <a:off x="7211025" y="3106737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8" name="Shape 451"/>
          <p:cNvCxnSpPr>
            <a:cxnSpLocks noChangeShapeType="1"/>
          </p:cNvCxnSpPr>
          <p:nvPr/>
        </p:nvCxnSpPr>
        <p:spPr bwMode="auto">
          <a:xfrm flipH="1">
            <a:off x="7211025" y="3106737"/>
            <a:ext cx="904875" cy="2170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9" name="Shape 452"/>
          <p:cNvCxnSpPr>
            <a:cxnSpLocks noChangeShapeType="1"/>
          </p:cNvCxnSpPr>
          <p:nvPr/>
        </p:nvCxnSpPr>
        <p:spPr bwMode="auto">
          <a:xfrm rot="10800000">
            <a:off x="7211025" y="217646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0" name="Shape 453"/>
          <p:cNvCxnSpPr>
            <a:cxnSpLocks noChangeShapeType="1"/>
          </p:cNvCxnSpPr>
          <p:nvPr/>
        </p:nvCxnSpPr>
        <p:spPr bwMode="auto">
          <a:xfrm rot="10800000">
            <a:off x="7211025" y="1866900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1" name="Shape 454"/>
          <p:cNvCxnSpPr>
            <a:cxnSpLocks noChangeShapeType="1"/>
          </p:cNvCxnSpPr>
          <p:nvPr/>
        </p:nvCxnSpPr>
        <p:spPr bwMode="auto">
          <a:xfrm rot="10800000">
            <a:off x="7211025" y="1557337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2" name="Shape 455"/>
          <p:cNvCxnSpPr>
            <a:cxnSpLocks noChangeShapeType="1"/>
          </p:cNvCxnSpPr>
          <p:nvPr/>
        </p:nvCxnSpPr>
        <p:spPr bwMode="auto">
          <a:xfrm rot="10800000">
            <a:off x="7211025" y="2797175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3" name="Shape 456"/>
          <p:cNvCxnSpPr>
            <a:cxnSpLocks noChangeShapeType="1"/>
          </p:cNvCxnSpPr>
          <p:nvPr/>
        </p:nvCxnSpPr>
        <p:spPr bwMode="auto">
          <a:xfrm rot="10800000">
            <a:off x="7211025" y="3106737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4" name="Shape 457"/>
          <p:cNvCxnSpPr>
            <a:cxnSpLocks noChangeShapeType="1"/>
          </p:cNvCxnSpPr>
          <p:nvPr/>
        </p:nvCxnSpPr>
        <p:spPr bwMode="auto">
          <a:xfrm rot="10800000">
            <a:off x="7211025" y="3416300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5" name="Shape 458"/>
          <p:cNvCxnSpPr>
            <a:cxnSpLocks noChangeShapeType="1"/>
          </p:cNvCxnSpPr>
          <p:nvPr/>
        </p:nvCxnSpPr>
        <p:spPr bwMode="auto">
          <a:xfrm flipH="1">
            <a:off x="7211025" y="3416300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6" name="Shape 459"/>
          <p:cNvCxnSpPr>
            <a:cxnSpLocks noChangeShapeType="1"/>
          </p:cNvCxnSpPr>
          <p:nvPr/>
        </p:nvCxnSpPr>
        <p:spPr bwMode="auto">
          <a:xfrm flipH="1">
            <a:off x="7211025" y="3416300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7" name="Shape 460"/>
          <p:cNvCxnSpPr>
            <a:cxnSpLocks noChangeShapeType="1"/>
          </p:cNvCxnSpPr>
          <p:nvPr/>
        </p:nvCxnSpPr>
        <p:spPr bwMode="auto">
          <a:xfrm flipH="1">
            <a:off x="7211025" y="341630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8" name="Shape 461"/>
          <p:cNvCxnSpPr>
            <a:cxnSpLocks noChangeShapeType="1"/>
          </p:cNvCxnSpPr>
          <p:nvPr/>
        </p:nvCxnSpPr>
        <p:spPr bwMode="auto">
          <a:xfrm flipH="1">
            <a:off x="7211025" y="3416300"/>
            <a:ext cx="904875" cy="1241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9" name="Shape 462"/>
          <p:cNvCxnSpPr>
            <a:cxnSpLocks noChangeShapeType="1"/>
          </p:cNvCxnSpPr>
          <p:nvPr/>
        </p:nvCxnSpPr>
        <p:spPr bwMode="auto">
          <a:xfrm flipH="1">
            <a:off x="7211025" y="3416300"/>
            <a:ext cx="904875" cy="15509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0" name="Shape 463"/>
          <p:cNvCxnSpPr>
            <a:cxnSpLocks noChangeShapeType="1"/>
          </p:cNvCxnSpPr>
          <p:nvPr/>
        </p:nvCxnSpPr>
        <p:spPr bwMode="auto">
          <a:xfrm flipH="1">
            <a:off x="7211025" y="3416300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1" name="Shape 464"/>
          <p:cNvCxnSpPr>
            <a:cxnSpLocks noChangeShapeType="1"/>
          </p:cNvCxnSpPr>
          <p:nvPr/>
        </p:nvCxnSpPr>
        <p:spPr bwMode="auto">
          <a:xfrm rot="10800000">
            <a:off x="7211025" y="2487612"/>
            <a:ext cx="904875" cy="9286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2" name="Shape 465"/>
          <p:cNvCxnSpPr>
            <a:cxnSpLocks noChangeShapeType="1"/>
          </p:cNvCxnSpPr>
          <p:nvPr/>
        </p:nvCxnSpPr>
        <p:spPr bwMode="auto">
          <a:xfrm rot="10800000">
            <a:off x="7211025" y="217646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3" name="Shape 466"/>
          <p:cNvCxnSpPr>
            <a:cxnSpLocks noChangeShapeType="1"/>
          </p:cNvCxnSpPr>
          <p:nvPr/>
        </p:nvCxnSpPr>
        <p:spPr bwMode="auto">
          <a:xfrm rot="10800000">
            <a:off x="7211025" y="1866900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4" name="Shape 467"/>
          <p:cNvCxnSpPr>
            <a:cxnSpLocks noChangeShapeType="1"/>
          </p:cNvCxnSpPr>
          <p:nvPr/>
        </p:nvCxnSpPr>
        <p:spPr bwMode="auto">
          <a:xfrm rot="10800000">
            <a:off x="7211025" y="1557337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5" name="Shape 468"/>
          <p:cNvCxnSpPr>
            <a:cxnSpLocks noChangeShapeType="1"/>
          </p:cNvCxnSpPr>
          <p:nvPr/>
        </p:nvCxnSpPr>
        <p:spPr bwMode="auto">
          <a:xfrm rot="10800000">
            <a:off x="7211025" y="3106737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" name="Shape 469"/>
          <p:cNvCxnSpPr>
            <a:cxnSpLocks noChangeShapeType="1"/>
          </p:cNvCxnSpPr>
          <p:nvPr/>
        </p:nvCxnSpPr>
        <p:spPr bwMode="auto">
          <a:xfrm rot="10800000">
            <a:off x="7211025" y="3416300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7" name="Shape 470"/>
          <p:cNvCxnSpPr>
            <a:cxnSpLocks noChangeShapeType="1"/>
          </p:cNvCxnSpPr>
          <p:nvPr/>
        </p:nvCxnSpPr>
        <p:spPr bwMode="auto">
          <a:xfrm rot="10800000">
            <a:off x="7211025" y="3727450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8" name="Shape 471"/>
          <p:cNvCxnSpPr>
            <a:cxnSpLocks noChangeShapeType="1"/>
          </p:cNvCxnSpPr>
          <p:nvPr/>
        </p:nvCxnSpPr>
        <p:spPr bwMode="auto">
          <a:xfrm flipH="1">
            <a:off x="7211025" y="37274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9" name="Shape 472"/>
          <p:cNvCxnSpPr>
            <a:cxnSpLocks noChangeShapeType="1"/>
          </p:cNvCxnSpPr>
          <p:nvPr/>
        </p:nvCxnSpPr>
        <p:spPr bwMode="auto">
          <a:xfrm flipH="1">
            <a:off x="7211025" y="37274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0" name="Shape 473"/>
          <p:cNvCxnSpPr>
            <a:cxnSpLocks noChangeShapeType="1"/>
          </p:cNvCxnSpPr>
          <p:nvPr/>
        </p:nvCxnSpPr>
        <p:spPr bwMode="auto">
          <a:xfrm flipH="1">
            <a:off x="7211025" y="372745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1" name="Shape 474"/>
          <p:cNvCxnSpPr>
            <a:cxnSpLocks noChangeShapeType="1"/>
          </p:cNvCxnSpPr>
          <p:nvPr/>
        </p:nvCxnSpPr>
        <p:spPr bwMode="auto">
          <a:xfrm flipH="1">
            <a:off x="7211025" y="3727450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2" name="Shape 475"/>
          <p:cNvCxnSpPr>
            <a:cxnSpLocks noChangeShapeType="1"/>
          </p:cNvCxnSpPr>
          <p:nvPr/>
        </p:nvCxnSpPr>
        <p:spPr bwMode="auto">
          <a:xfrm flipH="1">
            <a:off x="7211025" y="3727450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3" name="Shape 476"/>
          <p:cNvCxnSpPr>
            <a:cxnSpLocks noChangeShapeType="1"/>
          </p:cNvCxnSpPr>
          <p:nvPr/>
        </p:nvCxnSpPr>
        <p:spPr bwMode="auto">
          <a:xfrm rot="10800000">
            <a:off x="7211025" y="2797175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4" name="Shape 477"/>
          <p:cNvCxnSpPr>
            <a:cxnSpLocks noChangeShapeType="1"/>
          </p:cNvCxnSpPr>
          <p:nvPr/>
        </p:nvCxnSpPr>
        <p:spPr bwMode="auto">
          <a:xfrm rot="10800000">
            <a:off x="7211025" y="248761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5" name="Shape 478"/>
          <p:cNvCxnSpPr>
            <a:cxnSpLocks noChangeShapeType="1"/>
          </p:cNvCxnSpPr>
          <p:nvPr/>
        </p:nvCxnSpPr>
        <p:spPr bwMode="auto">
          <a:xfrm rot="10800000">
            <a:off x="7211025" y="2176462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" name="Shape 479"/>
          <p:cNvCxnSpPr>
            <a:cxnSpLocks noChangeShapeType="1"/>
          </p:cNvCxnSpPr>
          <p:nvPr/>
        </p:nvCxnSpPr>
        <p:spPr bwMode="auto">
          <a:xfrm rot="10800000">
            <a:off x="7211025" y="1866900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" name="Shape 480"/>
          <p:cNvCxnSpPr>
            <a:cxnSpLocks noChangeShapeType="1"/>
          </p:cNvCxnSpPr>
          <p:nvPr/>
        </p:nvCxnSpPr>
        <p:spPr bwMode="auto">
          <a:xfrm rot="10800000">
            <a:off x="7211025" y="3416300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8" name="Shape 481"/>
          <p:cNvCxnSpPr>
            <a:cxnSpLocks noChangeShapeType="1"/>
          </p:cNvCxnSpPr>
          <p:nvPr/>
        </p:nvCxnSpPr>
        <p:spPr bwMode="auto">
          <a:xfrm rot="10800000">
            <a:off x="7211025" y="37274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9" name="Shape 482"/>
          <p:cNvCxnSpPr>
            <a:cxnSpLocks noChangeShapeType="1"/>
          </p:cNvCxnSpPr>
          <p:nvPr/>
        </p:nvCxnSpPr>
        <p:spPr bwMode="auto">
          <a:xfrm rot="10800000">
            <a:off x="7211025" y="4037012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0" name="Shape 483"/>
          <p:cNvCxnSpPr>
            <a:cxnSpLocks noChangeShapeType="1"/>
          </p:cNvCxnSpPr>
          <p:nvPr/>
        </p:nvCxnSpPr>
        <p:spPr bwMode="auto">
          <a:xfrm flipH="1">
            <a:off x="7211025" y="40370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1" name="Shape 484"/>
          <p:cNvCxnSpPr>
            <a:cxnSpLocks noChangeShapeType="1"/>
          </p:cNvCxnSpPr>
          <p:nvPr/>
        </p:nvCxnSpPr>
        <p:spPr bwMode="auto">
          <a:xfrm flipH="1">
            <a:off x="7211025" y="40370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2" name="Shape 485"/>
          <p:cNvCxnSpPr>
            <a:cxnSpLocks noChangeShapeType="1"/>
          </p:cNvCxnSpPr>
          <p:nvPr/>
        </p:nvCxnSpPr>
        <p:spPr bwMode="auto">
          <a:xfrm flipH="1">
            <a:off x="7211025" y="403701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3" name="Shape 486"/>
          <p:cNvCxnSpPr>
            <a:cxnSpLocks noChangeShapeType="1"/>
          </p:cNvCxnSpPr>
          <p:nvPr/>
        </p:nvCxnSpPr>
        <p:spPr bwMode="auto">
          <a:xfrm flipH="1">
            <a:off x="7211025" y="403701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" name="Shape 487"/>
          <p:cNvCxnSpPr>
            <a:cxnSpLocks noChangeShapeType="1"/>
          </p:cNvCxnSpPr>
          <p:nvPr/>
        </p:nvCxnSpPr>
        <p:spPr bwMode="auto">
          <a:xfrm rot="10800000">
            <a:off x="7211025" y="3106737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5" name="Shape 488"/>
          <p:cNvCxnSpPr>
            <a:cxnSpLocks noChangeShapeType="1"/>
          </p:cNvCxnSpPr>
          <p:nvPr/>
        </p:nvCxnSpPr>
        <p:spPr bwMode="auto">
          <a:xfrm rot="10800000">
            <a:off x="7211025" y="2797175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" name="Shape 489"/>
          <p:cNvCxnSpPr>
            <a:cxnSpLocks noChangeShapeType="1"/>
          </p:cNvCxnSpPr>
          <p:nvPr/>
        </p:nvCxnSpPr>
        <p:spPr bwMode="auto">
          <a:xfrm rot="10800000">
            <a:off x="7211025" y="2487612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7" name="Shape 490"/>
          <p:cNvCxnSpPr>
            <a:cxnSpLocks noChangeShapeType="1"/>
          </p:cNvCxnSpPr>
          <p:nvPr/>
        </p:nvCxnSpPr>
        <p:spPr bwMode="auto">
          <a:xfrm rot="10800000">
            <a:off x="7211025" y="2176462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8" name="Shape 491"/>
          <p:cNvCxnSpPr>
            <a:cxnSpLocks noChangeShapeType="1"/>
          </p:cNvCxnSpPr>
          <p:nvPr/>
        </p:nvCxnSpPr>
        <p:spPr bwMode="auto">
          <a:xfrm rot="10800000">
            <a:off x="7211025" y="37274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9" name="Shape 492"/>
          <p:cNvCxnSpPr>
            <a:cxnSpLocks noChangeShapeType="1"/>
          </p:cNvCxnSpPr>
          <p:nvPr/>
        </p:nvCxnSpPr>
        <p:spPr bwMode="auto">
          <a:xfrm rot="10800000">
            <a:off x="7211025" y="40370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0" name="Shape 493"/>
          <p:cNvCxnSpPr>
            <a:cxnSpLocks noChangeShapeType="1"/>
          </p:cNvCxnSpPr>
          <p:nvPr/>
        </p:nvCxnSpPr>
        <p:spPr bwMode="auto">
          <a:xfrm rot="10800000">
            <a:off x="7211025" y="4346575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1" name="Shape 494"/>
          <p:cNvCxnSpPr>
            <a:cxnSpLocks noChangeShapeType="1"/>
          </p:cNvCxnSpPr>
          <p:nvPr/>
        </p:nvCxnSpPr>
        <p:spPr bwMode="auto">
          <a:xfrm flipH="1">
            <a:off x="7211025" y="43465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2" name="Shape 495"/>
          <p:cNvCxnSpPr>
            <a:cxnSpLocks noChangeShapeType="1"/>
          </p:cNvCxnSpPr>
          <p:nvPr/>
        </p:nvCxnSpPr>
        <p:spPr bwMode="auto">
          <a:xfrm flipH="1">
            <a:off x="7211025" y="4346575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3" name="Shape 496"/>
          <p:cNvCxnSpPr>
            <a:cxnSpLocks noChangeShapeType="1"/>
          </p:cNvCxnSpPr>
          <p:nvPr/>
        </p:nvCxnSpPr>
        <p:spPr bwMode="auto">
          <a:xfrm flipH="1">
            <a:off x="7211025" y="4346575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" name="Shape 497"/>
          <p:cNvCxnSpPr>
            <a:cxnSpLocks noChangeShapeType="1"/>
          </p:cNvCxnSpPr>
          <p:nvPr/>
        </p:nvCxnSpPr>
        <p:spPr bwMode="auto">
          <a:xfrm rot="10800000">
            <a:off x="7211025" y="341630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5" name="Shape 498"/>
          <p:cNvCxnSpPr>
            <a:cxnSpLocks noChangeShapeType="1"/>
          </p:cNvCxnSpPr>
          <p:nvPr/>
        </p:nvCxnSpPr>
        <p:spPr bwMode="auto">
          <a:xfrm rot="10800000">
            <a:off x="7211025" y="310673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" name="Shape 499"/>
          <p:cNvCxnSpPr>
            <a:cxnSpLocks noChangeShapeType="1"/>
          </p:cNvCxnSpPr>
          <p:nvPr/>
        </p:nvCxnSpPr>
        <p:spPr bwMode="auto">
          <a:xfrm rot="10800000">
            <a:off x="7211025" y="2797175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7" name="Shape 500"/>
          <p:cNvCxnSpPr>
            <a:cxnSpLocks noChangeShapeType="1"/>
          </p:cNvCxnSpPr>
          <p:nvPr/>
        </p:nvCxnSpPr>
        <p:spPr bwMode="auto">
          <a:xfrm rot="10800000">
            <a:off x="7211025" y="2487612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8" name="Shape 501"/>
          <p:cNvCxnSpPr>
            <a:cxnSpLocks noChangeShapeType="1"/>
          </p:cNvCxnSpPr>
          <p:nvPr/>
        </p:nvCxnSpPr>
        <p:spPr bwMode="auto">
          <a:xfrm rot="10800000">
            <a:off x="7211025" y="4037012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Shape 502"/>
          <p:cNvCxnSpPr>
            <a:cxnSpLocks noChangeShapeType="1"/>
          </p:cNvCxnSpPr>
          <p:nvPr/>
        </p:nvCxnSpPr>
        <p:spPr bwMode="auto">
          <a:xfrm rot="10800000">
            <a:off x="7211025" y="43465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0" name="Shape 503"/>
          <p:cNvCxnSpPr>
            <a:cxnSpLocks noChangeShapeType="1"/>
          </p:cNvCxnSpPr>
          <p:nvPr/>
        </p:nvCxnSpPr>
        <p:spPr bwMode="auto">
          <a:xfrm rot="10800000">
            <a:off x="7211025" y="4657725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1" name="Shape 504"/>
          <p:cNvCxnSpPr>
            <a:cxnSpLocks noChangeShapeType="1"/>
          </p:cNvCxnSpPr>
          <p:nvPr/>
        </p:nvCxnSpPr>
        <p:spPr bwMode="auto">
          <a:xfrm flipH="1">
            <a:off x="7211025" y="465772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2" name="Shape 505"/>
          <p:cNvCxnSpPr>
            <a:cxnSpLocks noChangeShapeType="1"/>
          </p:cNvCxnSpPr>
          <p:nvPr/>
        </p:nvCxnSpPr>
        <p:spPr bwMode="auto">
          <a:xfrm flipH="1">
            <a:off x="7211025" y="4657725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3" name="Shape 506"/>
          <p:cNvCxnSpPr>
            <a:cxnSpLocks noChangeShapeType="1"/>
          </p:cNvCxnSpPr>
          <p:nvPr/>
        </p:nvCxnSpPr>
        <p:spPr bwMode="auto">
          <a:xfrm rot="10800000">
            <a:off x="7211025" y="372745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4" name="Shape 507"/>
          <p:cNvCxnSpPr>
            <a:cxnSpLocks noChangeShapeType="1"/>
          </p:cNvCxnSpPr>
          <p:nvPr/>
        </p:nvCxnSpPr>
        <p:spPr bwMode="auto">
          <a:xfrm rot="10800000">
            <a:off x="7211025" y="3416300"/>
            <a:ext cx="904875" cy="1241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Shape 508"/>
          <p:cNvCxnSpPr>
            <a:cxnSpLocks noChangeShapeType="1"/>
          </p:cNvCxnSpPr>
          <p:nvPr/>
        </p:nvCxnSpPr>
        <p:spPr bwMode="auto">
          <a:xfrm rot="10800000">
            <a:off x="7211025" y="3106737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6" name="Shape 509"/>
          <p:cNvCxnSpPr>
            <a:cxnSpLocks noChangeShapeType="1"/>
          </p:cNvCxnSpPr>
          <p:nvPr/>
        </p:nvCxnSpPr>
        <p:spPr bwMode="auto">
          <a:xfrm rot="10800000">
            <a:off x="7211025" y="2797175"/>
            <a:ext cx="904875" cy="1858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" name="Shape 510"/>
          <p:cNvCxnSpPr>
            <a:cxnSpLocks noChangeShapeType="1"/>
            <a:endCxn id="188" idx="6"/>
          </p:cNvCxnSpPr>
          <p:nvPr/>
        </p:nvCxnSpPr>
        <p:spPr bwMode="auto">
          <a:xfrm>
            <a:off x="7211025" y="1557337"/>
            <a:ext cx="904875" cy="2170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8" name="Shape 511"/>
          <p:cNvCxnSpPr>
            <a:cxnSpLocks noChangeShapeType="1"/>
            <a:endCxn id="189" idx="6"/>
          </p:cNvCxnSpPr>
          <p:nvPr/>
        </p:nvCxnSpPr>
        <p:spPr bwMode="auto">
          <a:xfrm>
            <a:off x="7211025" y="1557337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9" name="Shape 512"/>
          <p:cNvCxnSpPr>
            <a:cxnSpLocks noChangeShapeType="1"/>
            <a:endCxn id="186" idx="6"/>
          </p:cNvCxnSpPr>
          <p:nvPr/>
        </p:nvCxnSpPr>
        <p:spPr bwMode="auto">
          <a:xfrm>
            <a:off x="7211025" y="1557337"/>
            <a:ext cx="904875" cy="27892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0" name="Shape 513"/>
          <p:cNvCxnSpPr>
            <a:cxnSpLocks noChangeShapeType="1"/>
            <a:endCxn id="187" idx="6"/>
          </p:cNvCxnSpPr>
          <p:nvPr/>
        </p:nvCxnSpPr>
        <p:spPr bwMode="auto">
          <a:xfrm>
            <a:off x="7211025" y="1557337"/>
            <a:ext cx="904875" cy="3098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1" name="Shape 514"/>
          <p:cNvCxnSpPr>
            <a:cxnSpLocks noChangeShapeType="1"/>
            <a:endCxn id="189" idx="6"/>
          </p:cNvCxnSpPr>
          <p:nvPr/>
        </p:nvCxnSpPr>
        <p:spPr bwMode="auto">
          <a:xfrm>
            <a:off x="7211025" y="1866900"/>
            <a:ext cx="904875" cy="21701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2" name="Shape 516"/>
          <p:cNvCxnSpPr>
            <a:cxnSpLocks noChangeShapeType="1"/>
            <a:endCxn id="186" idx="6"/>
          </p:cNvCxnSpPr>
          <p:nvPr/>
        </p:nvCxnSpPr>
        <p:spPr bwMode="auto">
          <a:xfrm>
            <a:off x="7211025" y="1866900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3" name="Shape 517"/>
          <p:cNvCxnSpPr>
            <a:cxnSpLocks noChangeShapeType="1"/>
            <a:endCxn id="187" idx="6"/>
          </p:cNvCxnSpPr>
          <p:nvPr/>
        </p:nvCxnSpPr>
        <p:spPr bwMode="auto">
          <a:xfrm>
            <a:off x="7211025" y="1866900"/>
            <a:ext cx="904875" cy="2789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4" name="Shape 518"/>
          <p:cNvCxnSpPr>
            <a:cxnSpLocks noChangeShapeType="1"/>
            <a:endCxn id="186" idx="6"/>
          </p:cNvCxnSpPr>
          <p:nvPr/>
        </p:nvCxnSpPr>
        <p:spPr bwMode="auto">
          <a:xfrm>
            <a:off x="7211025" y="2178050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Shape 519"/>
          <p:cNvCxnSpPr>
            <a:cxnSpLocks noChangeShapeType="1"/>
            <a:endCxn id="187" idx="6"/>
          </p:cNvCxnSpPr>
          <p:nvPr/>
        </p:nvCxnSpPr>
        <p:spPr bwMode="auto">
          <a:xfrm>
            <a:off x="7211025" y="2178050"/>
            <a:ext cx="904875" cy="24780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6" name="Shape 520"/>
          <p:cNvCxnSpPr>
            <a:cxnSpLocks noChangeShapeType="1"/>
            <a:endCxn id="187" idx="6"/>
          </p:cNvCxnSpPr>
          <p:nvPr/>
        </p:nvCxnSpPr>
        <p:spPr bwMode="auto">
          <a:xfrm>
            <a:off x="7211025" y="2487612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7" name="Shape 521"/>
          <p:cNvSpPr>
            <a:spLocks noChangeArrowheads="1"/>
          </p:cNvSpPr>
          <p:nvPr/>
        </p:nvSpPr>
        <p:spPr bwMode="auto">
          <a:xfrm>
            <a:off x="9238263" y="2068512"/>
            <a:ext cx="219075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08" name="Shape 522"/>
          <p:cNvSpPr>
            <a:spLocks noChangeArrowheads="1"/>
          </p:cNvSpPr>
          <p:nvPr/>
        </p:nvSpPr>
        <p:spPr bwMode="auto">
          <a:xfrm>
            <a:off x="9238263" y="2378075"/>
            <a:ext cx="219075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09" name="Shape 523"/>
          <p:cNvSpPr>
            <a:spLocks noChangeArrowheads="1"/>
          </p:cNvSpPr>
          <p:nvPr/>
        </p:nvSpPr>
        <p:spPr bwMode="auto">
          <a:xfrm>
            <a:off x="9238263" y="2687637"/>
            <a:ext cx="219075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10" name="Shape 524"/>
          <p:cNvSpPr>
            <a:spLocks noChangeArrowheads="1"/>
          </p:cNvSpPr>
          <p:nvPr/>
        </p:nvSpPr>
        <p:spPr bwMode="auto">
          <a:xfrm>
            <a:off x="9238263" y="2998787"/>
            <a:ext cx="219075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11" name="Shape 525"/>
          <p:cNvSpPr>
            <a:spLocks noChangeArrowheads="1"/>
          </p:cNvSpPr>
          <p:nvPr/>
        </p:nvSpPr>
        <p:spPr bwMode="auto">
          <a:xfrm>
            <a:off x="9238263" y="3308350"/>
            <a:ext cx="219075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12" name="Shape 526"/>
          <p:cNvSpPr>
            <a:spLocks noChangeArrowheads="1"/>
          </p:cNvSpPr>
          <p:nvPr/>
        </p:nvSpPr>
        <p:spPr bwMode="auto">
          <a:xfrm>
            <a:off x="9238263" y="4238625"/>
            <a:ext cx="219075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13" name="Shape 527"/>
          <p:cNvSpPr>
            <a:spLocks noChangeArrowheads="1"/>
          </p:cNvSpPr>
          <p:nvPr/>
        </p:nvSpPr>
        <p:spPr bwMode="auto">
          <a:xfrm>
            <a:off x="9238263" y="4548187"/>
            <a:ext cx="219075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14" name="Shape 528"/>
          <p:cNvSpPr>
            <a:spLocks noChangeArrowheads="1"/>
          </p:cNvSpPr>
          <p:nvPr/>
        </p:nvSpPr>
        <p:spPr bwMode="auto">
          <a:xfrm>
            <a:off x="9238263" y="3617912"/>
            <a:ext cx="219075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15" name="Shape 529"/>
          <p:cNvSpPr>
            <a:spLocks noChangeArrowheads="1"/>
          </p:cNvSpPr>
          <p:nvPr/>
        </p:nvSpPr>
        <p:spPr bwMode="auto">
          <a:xfrm>
            <a:off x="9238263" y="3927475"/>
            <a:ext cx="219075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cxnSp>
        <p:nvCxnSpPr>
          <p:cNvPr id="316" name="Shape 530"/>
          <p:cNvCxnSpPr>
            <a:cxnSpLocks noChangeShapeType="1"/>
            <a:endCxn id="307" idx="2"/>
          </p:cNvCxnSpPr>
          <p:nvPr/>
        </p:nvCxnSpPr>
        <p:spPr bwMode="auto">
          <a:xfrm>
            <a:off x="8333388" y="2178050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" name="Shape 532"/>
          <p:cNvCxnSpPr>
            <a:cxnSpLocks noChangeShapeType="1"/>
            <a:endCxn id="308" idx="2"/>
          </p:cNvCxnSpPr>
          <p:nvPr/>
        </p:nvCxnSpPr>
        <p:spPr bwMode="auto">
          <a:xfrm>
            <a:off x="8333388" y="21780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8" name="Shape 533"/>
          <p:cNvCxnSpPr>
            <a:cxnSpLocks noChangeShapeType="1"/>
            <a:endCxn id="309" idx="2"/>
          </p:cNvCxnSpPr>
          <p:nvPr/>
        </p:nvCxnSpPr>
        <p:spPr bwMode="auto">
          <a:xfrm>
            <a:off x="8333388" y="21780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9" name="Shape 534"/>
          <p:cNvCxnSpPr>
            <a:cxnSpLocks noChangeShapeType="1"/>
            <a:endCxn id="310" idx="2"/>
          </p:cNvCxnSpPr>
          <p:nvPr/>
        </p:nvCxnSpPr>
        <p:spPr bwMode="auto">
          <a:xfrm>
            <a:off x="8333388" y="217646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0" name="Shape 535"/>
          <p:cNvCxnSpPr>
            <a:cxnSpLocks noChangeShapeType="1"/>
            <a:endCxn id="311" idx="2"/>
          </p:cNvCxnSpPr>
          <p:nvPr/>
        </p:nvCxnSpPr>
        <p:spPr bwMode="auto">
          <a:xfrm>
            <a:off x="8333388" y="2176462"/>
            <a:ext cx="904875" cy="1241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1" name="Shape 536"/>
          <p:cNvCxnSpPr>
            <a:cxnSpLocks noChangeShapeType="1"/>
            <a:endCxn id="314" idx="2"/>
          </p:cNvCxnSpPr>
          <p:nvPr/>
        </p:nvCxnSpPr>
        <p:spPr bwMode="auto">
          <a:xfrm>
            <a:off x="8333388" y="2178050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2" name="Shape 537"/>
          <p:cNvCxnSpPr>
            <a:cxnSpLocks noChangeShapeType="1"/>
            <a:endCxn id="315" idx="2"/>
          </p:cNvCxnSpPr>
          <p:nvPr/>
        </p:nvCxnSpPr>
        <p:spPr bwMode="auto">
          <a:xfrm>
            <a:off x="8333388" y="2178050"/>
            <a:ext cx="904875" cy="1858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3" name="Shape 538"/>
          <p:cNvCxnSpPr>
            <a:cxnSpLocks noChangeShapeType="1"/>
            <a:endCxn id="312" idx="2"/>
          </p:cNvCxnSpPr>
          <p:nvPr/>
        </p:nvCxnSpPr>
        <p:spPr bwMode="auto">
          <a:xfrm>
            <a:off x="8333388" y="2178050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4" name="Shape 539"/>
          <p:cNvCxnSpPr>
            <a:cxnSpLocks noChangeShapeType="1"/>
            <a:endCxn id="313" idx="2"/>
          </p:cNvCxnSpPr>
          <p:nvPr/>
        </p:nvCxnSpPr>
        <p:spPr bwMode="auto">
          <a:xfrm>
            <a:off x="8333388" y="2178050"/>
            <a:ext cx="904875" cy="24780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5" name="Shape 540"/>
          <p:cNvCxnSpPr>
            <a:cxnSpLocks noChangeShapeType="1"/>
          </p:cNvCxnSpPr>
          <p:nvPr/>
        </p:nvCxnSpPr>
        <p:spPr bwMode="auto">
          <a:xfrm rot="10800000" flipH="1">
            <a:off x="8333388" y="21780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6" name="Shape 541"/>
          <p:cNvCxnSpPr>
            <a:cxnSpLocks noChangeShapeType="1"/>
          </p:cNvCxnSpPr>
          <p:nvPr/>
        </p:nvCxnSpPr>
        <p:spPr bwMode="auto">
          <a:xfrm>
            <a:off x="8333388" y="2487612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" name="Shape 542"/>
          <p:cNvCxnSpPr>
            <a:cxnSpLocks noChangeShapeType="1"/>
          </p:cNvCxnSpPr>
          <p:nvPr/>
        </p:nvCxnSpPr>
        <p:spPr bwMode="auto">
          <a:xfrm>
            <a:off x="8333388" y="24876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" name="Shape 543"/>
          <p:cNvCxnSpPr>
            <a:cxnSpLocks noChangeShapeType="1"/>
          </p:cNvCxnSpPr>
          <p:nvPr/>
        </p:nvCxnSpPr>
        <p:spPr bwMode="auto">
          <a:xfrm>
            <a:off x="8333388" y="24876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9" name="Shape 544"/>
          <p:cNvCxnSpPr>
            <a:cxnSpLocks noChangeShapeType="1"/>
          </p:cNvCxnSpPr>
          <p:nvPr/>
        </p:nvCxnSpPr>
        <p:spPr bwMode="auto">
          <a:xfrm>
            <a:off x="8333388" y="248761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0" name="Shape 545"/>
          <p:cNvCxnSpPr>
            <a:cxnSpLocks noChangeShapeType="1"/>
          </p:cNvCxnSpPr>
          <p:nvPr/>
        </p:nvCxnSpPr>
        <p:spPr bwMode="auto">
          <a:xfrm>
            <a:off x="8333388" y="248761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1" name="Shape 546"/>
          <p:cNvCxnSpPr>
            <a:cxnSpLocks noChangeShapeType="1"/>
          </p:cNvCxnSpPr>
          <p:nvPr/>
        </p:nvCxnSpPr>
        <p:spPr bwMode="auto">
          <a:xfrm>
            <a:off x="8333388" y="2487612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2" name="Shape 547"/>
          <p:cNvCxnSpPr>
            <a:cxnSpLocks noChangeShapeType="1"/>
          </p:cNvCxnSpPr>
          <p:nvPr/>
        </p:nvCxnSpPr>
        <p:spPr bwMode="auto">
          <a:xfrm>
            <a:off x="8333388" y="2487612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3" name="Shape 548"/>
          <p:cNvCxnSpPr>
            <a:cxnSpLocks noChangeShapeType="1"/>
          </p:cNvCxnSpPr>
          <p:nvPr/>
        </p:nvCxnSpPr>
        <p:spPr bwMode="auto">
          <a:xfrm>
            <a:off x="8333388" y="2487612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4" name="Shape 549"/>
          <p:cNvCxnSpPr>
            <a:cxnSpLocks noChangeShapeType="1"/>
          </p:cNvCxnSpPr>
          <p:nvPr/>
        </p:nvCxnSpPr>
        <p:spPr bwMode="auto">
          <a:xfrm rot="10800000" flipH="1">
            <a:off x="8333388" y="21780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5" name="Shape 550"/>
          <p:cNvCxnSpPr>
            <a:cxnSpLocks noChangeShapeType="1"/>
          </p:cNvCxnSpPr>
          <p:nvPr/>
        </p:nvCxnSpPr>
        <p:spPr bwMode="auto">
          <a:xfrm rot="10800000" flipH="1">
            <a:off x="8333388" y="24876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6" name="Shape 551"/>
          <p:cNvCxnSpPr>
            <a:cxnSpLocks noChangeShapeType="1"/>
          </p:cNvCxnSpPr>
          <p:nvPr/>
        </p:nvCxnSpPr>
        <p:spPr bwMode="auto">
          <a:xfrm>
            <a:off x="8333388" y="2797175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7" name="Shape 552"/>
          <p:cNvCxnSpPr>
            <a:cxnSpLocks noChangeShapeType="1"/>
          </p:cNvCxnSpPr>
          <p:nvPr/>
        </p:nvCxnSpPr>
        <p:spPr bwMode="auto">
          <a:xfrm>
            <a:off x="8333388" y="27971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" name="Shape 553"/>
          <p:cNvCxnSpPr>
            <a:cxnSpLocks noChangeShapeType="1"/>
          </p:cNvCxnSpPr>
          <p:nvPr/>
        </p:nvCxnSpPr>
        <p:spPr bwMode="auto">
          <a:xfrm>
            <a:off x="8333388" y="2797175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9" name="Shape 554"/>
          <p:cNvCxnSpPr>
            <a:cxnSpLocks noChangeShapeType="1"/>
          </p:cNvCxnSpPr>
          <p:nvPr/>
        </p:nvCxnSpPr>
        <p:spPr bwMode="auto">
          <a:xfrm>
            <a:off x="8333388" y="2797175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0" name="Shape 555"/>
          <p:cNvCxnSpPr>
            <a:cxnSpLocks noChangeShapeType="1"/>
          </p:cNvCxnSpPr>
          <p:nvPr/>
        </p:nvCxnSpPr>
        <p:spPr bwMode="auto">
          <a:xfrm>
            <a:off x="8333388" y="2797175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1" name="Shape 556"/>
          <p:cNvCxnSpPr>
            <a:cxnSpLocks noChangeShapeType="1"/>
          </p:cNvCxnSpPr>
          <p:nvPr/>
        </p:nvCxnSpPr>
        <p:spPr bwMode="auto">
          <a:xfrm>
            <a:off x="8333388" y="2797175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2" name="Shape 557"/>
          <p:cNvCxnSpPr>
            <a:cxnSpLocks noChangeShapeType="1"/>
          </p:cNvCxnSpPr>
          <p:nvPr/>
        </p:nvCxnSpPr>
        <p:spPr bwMode="auto">
          <a:xfrm>
            <a:off x="8333388" y="2797175"/>
            <a:ext cx="904875" cy="1858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3" name="Shape 558"/>
          <p:cNvCxnSpPr>
            <a:cxnSpLocks noChangeShapeType="1"/>
          </p:cNvCxnSpPr>
          <p:nvPr/>
        </p:nvCxnSpPr>
        <p:spPr bwMode="auto">
          <a:xfrm rot="10800000" flipH="1">
            <a:off x="8333388" y="24876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4" name="Shape 559"/>
          <p:cNvCxnSpPr>
            <a:cxnSpLocks noChangeShapeType="1"/>
          </p:cNvCxnSpPr>
          <p:nvPr/>
        </p:nvCxnSpPr>
        <p:spPr bwMode="auto">
          <a:xfrm rot="10800000" flipH="1">
            <a:off x="8333388" y="27971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5" name="Shape 560"/>
          <p:cNvCxnSpPr>
            <a:cxnSpLocks noChangeShapeType="1"/>
          </p:cNvCxnSpPr>
          <p:nvPr/>
        </p:nvCxnSpPr>
        <p:spPr bwMode="auto">
          <a:xfrm>
            <a:off x="8333388" y="3106737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6" name="Shape 561"/>
          <p:cNvCxnSpPr>
            <a:cxnSpLocks noChangeShapeType="1"/>
          </p:cNvCxnSpPr>
          <p:nvPr/>
        </p:nvCxnSpPr>
        <p:spPr bwMode="auto">
          <a:xfrm>
            <a:off x="8333388" y="3106737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7" name="Shape 562"/>
          <p:cNvCxnSpPr>
            <a:cxnSpLocks noChangeShapeType="1"/>
          </p:cNvCxnSpPr>
          <p:nvPr/>
        </p:nvCxnSpPr>
        <p:spPr bwMode="auto">
          <a:xfrm>
            <a:off x="8333388" y="3106737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" name="Shape 563"/>
          <p:cNvCxnSpPr>
            <a:cxnSpLocks noChangeShapeType="1"/>
          </p:cNvCxnSpPr>
          <p:nvPr/>
        </p:nvCxnSpPr>
        <p:spPr bwMode="auto">
          <a:xfrm>
            <a:off x="8333388" y="3106737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9" name="Shape 564"/>
          <p:cNvCxnSpPr>
            <a:cxnSpLocks noChangeShapeType="1"/>
          </p:cNvCxnSpPr>
          <p:nvPr/>
        </p:nvCxnSpPr>
        <p:spPr bwMode="auto">
          <a:xfrm>
            <a:off x="8333388" y="310673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0" name="Shape 565"/>
          <p:cNvCxnSpPr>
            <a:cxnSpLocks noChangeShapeType="1"/>
          </p:cNvCxnSpPr>
          <p:nvPr/>
        </p:nvCxnSpPr>
        <p:spPr bwMode="auto">
          <a:xfrm>
            <a:off x="8333388" y="3106737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1" name="Shape 566"/>
          <p:cNvCxnSpPr>
            <a:cxnSpLocks noChangeShapeType="1"/>
          </p:cNvCxnSpPr>
          <p:nvPr/>
        </p:nvCxnSpPr>
        <p:spPr bwMode="auto">
          <a:xfrm rot="10800000" flipH="1">
            <a:off x="8333388" y="217646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2" name="Shape 567"/>
          <p:cNvCxnSpPr>
            <a:cxnSpLocks noChangeShapeType="1"/>
          </p:cNvCxnSpPr>
          <p:nvPr/>
        </p:nvCxnSpPr>
        <p:spPr bwMode="auto">
          <a:xfrm rot="10800000" flipH="1">
            <a:off x="8333388" y="2797175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3" name="Shape 568"/>
          <p:cNvCxnSpPr>
            <a:cxnSpLocks noChangeShapeType="1"/>
          </p:cNvCxnSpPr>
          <p:nvPr/>
        </p:nvCxnSpPr>
        <p:spPr bwMode="auto">
          <a:xfrm rot="10800000" flipH="1">
            <a:off x="8333388" y="3106737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4" name="Shape 569"/>
          <p:cNvCxnSpPr>
            <a:cxnSpLocks noChangeShapeType="1"/>
          </p:cNvCxnSpPr>
          <p:nvPr/>
        </p:nvCxnSpPr>
        <p:spPr bwMode="auto">
          <a:xfrm>
            <a:off x="8333388" y="3416300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5" name="Shape 570"/>
          <p:cNvCxnSpPr>
            <a:cxnSpLocks noChangeShapeType="1"/>
          </p:cNvCxnSpPr>
          <p:nvPr/>
        </p:nvCxnSpPr>
        <p:spPr bwMode="auto">
          <a:xfrm>
            <a:off x="8333388" y="3416300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6" name="Shape 571"/>
          <p:cNvCxnSpPr>
            <a:cxnSpLocks noChangeShapeType="1"/>
          </p:cNvCxnSpPr>
          <p:nvPr/>
        </p:nvCxnSpPr>
        <p:spPr bwMode="auto">
          <a:xfrm>
            <a:off x="8333388" y="3416300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7" name="Shape 572"/>
          <p:cNvCxnSpPr>
            <a:cxnSpLocks noChangeShapeType="1"/>
          </p:cNvCxnSpPr>
          <p:nvPr/>
        </p:nvCxnSpPr>
        <p:spPr bwMode="auto">
          <a:xfrm>
            <a:off x="8333388" y="341630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" name="Shape 573"/>
          <p:cNvCxnSpPr>
            <a:cxnSpLocks noChangeShapeType="1"/>
          </p:cNvCxnSpPr>
          <p:nvPr/>
        </p:nvCxnSpPr>
        <p:spPr bwMode="auto">
          <a:xfrm>
            <a:off x="8333388" y="3416300"/>
            <a:ext cx="904875" cy="1241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9" name="Shape 574"/>
          <p:cNvCxnSpPr>
            <a:cxnSpLocks noChangeShapeType="1"/>
          </p:cNvCxnSpPr>
          <p:nvPr/>
        </p:nvCxnSpPr>
        <p:spPr bwMode="auto">
          <a:xfrm rot="10800000" flipH="1">
            <a:off x="8333388" y="2487612"/>
            <a:ext cx="904875" cy="9286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0" name="Shape 575"/>
          <p:cNvCxnSpPr>
            <a:cxnSpLocks noChangeShapeType="1"/>
          </p:cNvCxnSpPr>
          <p:nvPr/>
        </p:nvCxnSpPr>
        <p:spPr bwMode="auto">
          <a:xfrm rot="10800000" flipH="1">
            <a:off x="8333388" y="217646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1" name="Shape 576"/>
          <p:cNvCxnSpPr>
            <a:cxnSpLocks noChangeShapeType="1"/>
          </p:cNvCxnSpPr>
          <p:nvPr/>
        </p:nvCxnSpPr>
        <p:spPr bwMode="auto">
          <a:xfrm rot="10800000" flipH="1">
            <a:off x="8333388" y="3106737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2" name="Shape 577"/>
          <p:cNvCxnSpPr>
            <a:cxnSpLocks noChangeShapeType="1"/>
          </p:cNvCxnSpPr>
          <p:nvPr/>
        </p:nvCxnSpPr>
        <p:spPr bwMode="auto">
          <a:xfrm rot="10800000" flipH="1">
            <a:off x="8333388" y="3416300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3" name="Shape 578"/>
          <p:cNvCxnSpPr>
            <a:cxnSpLocks noChangeShapeType="1"/>
          </p:cNvCxnSpPr>
          <p:nvPr/>
        </p:nvCxnSpPr>
        <p:spPr bwMode="auto">
          <a:xfrm>
            <a:off x="8333388" y="3727450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4" name="Shape 579"/>
          <p:cNvCxnSpPr>
            <a:cxnSpLocks noChangeShapeType="1"/>
          </p:cNvCxnSpPr>
          <p:nvPr/>
        </p:nvCxnSpPr>
        <p:spPr bwMode="auto">
          <a:xfrm>
            <a:off x="8333388" y="37274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5" name="Shape 580"/>
          <p:cNvCxnSpPr>
            <a:cxnSpLocks noChangeShapeType="1"/>
          </p:cNvCxnSpPr>
          <p:nvPr/>
        </p:nvCxnSpPr>
        <p:spPr bwMode="auto">
          <a:xfrm>
            <a:off x="8333388" y="37274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6" name="Shape 581"/>
          <p:cNvCxnSpPr>
            <a:cxnSpLocks noChangeShapeType="1"/>
          </p:cNvCxnSpPr>
          <p:nvPr/>
        </p:nvCxnSpPr>
        <p:spPr bwMode="auto">
          <a:xfrm>
            <a:off x="8333388" y="372745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7" name="Shape 582"/>
          <p:cNvCxnSpPr>
            <a:cxnSpLocks noChangeShapeType="1"/>
          </p:cNvCxnSpPr>
          <p:nvPr/>
        </p:nvCxnSpPr>
        <p:spPr bwMode="auto">
          <a:xfrm rot="10800000" flipH="1">
            <a:off x="8333388" y="2797175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" name="Shape 583"/>
          <p:cNvCxnSpPr>
            <a:cxnSpLocks noChangeShapeType="1"/>
          </p:cNvCxnSpPr>
          <p:nvPr/>
        </p:nvCxnSpPr>
        <p:spPr bwMode="auto">
          <a:xfrm rot="10800000" flipH="1">
            <a:off x="8333388" y="248761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9" name="Shape 584"/>
          <p:cNvCxnSpPr>
            <a:cxnSpLocks noChangeShapeType="1"/>
          </p:cNvCxnSpPr>
          <p:nvPr/>
        </p:nvCxnSpPr>
        <p:spPr bwMode="auto">
          <a:xfrm rot="10800000" flipH="1">
            <a:off x="8333388" y="2176462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0" name="Shape 585"/>
          <p:cNvCxnSpPr>
            <a:cxnSpLocks noChangeShapeType="1"/>
          </p:cNvCxnSpPr>
          <p:nvPr/>
        </p:nvCxnSpPr>
        <p:spPr bwMode="auto">
          <a:xfrm rot="10800000" flipH="1">
            <a:off x="8333388" y="3416300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1" name="Shape 586"/>
          <p:cNvCxnSpPr>
            <a:cxnSpLocks noChangeShapeType="1"/>
          </p:cNvCxnSpPr>
          <p:nvPr/>
        </p:nvCxnSpPr>
        <p:spPr bwMode="auto">
          <a:xfrm rot="10800000" flipH="1">
            <a:off x="8333388" y="37274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2" name="Shape 587"/>
          <p:cNvCxnSpPr>
            <a:cxnSpLocks noChangeShapeType="1"/>
          </p:cNvCxnSpPr>
          <p:nvPr/>
        </p:nvCxnSpPr>
        <p:spPr bwMode="auto">
          <a:xfrm>
            <a:off x="8333388" y="4037012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3" name="Shape 588"/>
          <p:cNvCxnSpPr>
            <a:cxnSpLocks noChangeShapeType="1"/>
          </p:cNvCxnSpPr>
          <p:nvPr/>
        </p:nvCxnSpPr>
        <p:spPr bwMode="auto">
          <a:xfrm>
            <a:off x="8333388" y="40370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4" name="Shape 589"/>
          <p:cNvCxnSpPr>
            <a:cxnSpLocks noChangeShapeType="1"/>
          </p:cNvCxnSpPr>
          <p:nvPr/>
        </p:nvCxnSpPr>
        <p:spPr bwMode="auto">
          <a:xfrm>
            <a:off x="8333388" y="40370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5" name="Shape 590"/>
          <p:cNvCxnSpPr>
            <a:cxnSpLocks noChangeShapeType="1"/>
          </p:cNvCxnSpPr>
          <p:nvPr/>
        </p:nvCxnSpPr>
        <p:spPr bwMode="auto">
          <a:xfrm rot="10800000" flipH="1">
            <a:off x="8333388" y="3106737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6" name="Shape 591"/>
          <p:cNvCxnSpPr>
            <a:cxnSpLocks noChangeShapeType="1"/>
          </p:cNvCxnSpPr>
          <p:nvPr/>
        </p:nvCxnSpPr>
        <p:spPr bwMode="auto">
          <a:xfrm rot="10800000" flipH="1">
            <a:off x="8333388" y="2797175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7" name="Shape 592"/>
          <p:cNvCxnSpPr>
            <a:cxnSpLocks noChangeShapeType="1"/>
          </p:cNvCxnSpPr>
          <p:nvPr/>
        </p:nvCxnSpPr>
        <p:spPr bwMode="auto">
          <a:xfrm rot="10800000" flipH="1">
            <a:off x="8333388" y="2487612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8" name="Shape 593"/>
          <p:cNvCxnSpPr>
            <a:cxnSpLocks noChangeShapeType="1"/>
          </p:cNvCxnSpPr>
          <p:nvPr/>
        </p:nvCxnSpPr>
        <p:spPr bwMode="auto">
          <a:xfrm rot="10800000" flipH="1">
            <a:off x="8333388" y="2176462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" name="Shape 594"/>
          <p:cNvCxnSpPr>
            <a:cxnSpLocks noChangeShapeType="1"/>
          </p:cNvCxnSpPr>
          <p:nvPr/>
        </p:nvCxnSpPr>
        <p:spPr bwMode="auto">
          <a:xfrm rot="10800000" flipH="1">
            <a:off x="8333388" y="37274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0" name="Shape 595"/>
          <p:cNvCxnSpPr>
            <a:cxnSpLocks noChangeShapeType="1"/>
          </p:cNvCxnSpPr>
          <p:nvPr/>
        </p:nvCxnSpPr>
        <p:spPr bwMode="auto">
          <a:xfrm rot="10800000" flipH="1">
            <a:off x="8333388" y="40370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1" name="Shape 596"/>
          <p:cNvCxnSpPr>
            <a:cxnSpLocks noChangeShapeType="1"/>
          </p:cNvCxnSpPr>
          <p:nvPr/>
        </p:nvCxnSpPr>
        <p:spPr bwMode="auto">
          <a:xfrm>
            <a:off x="8333388" y="4346575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2" name="Shape 597"/>
          <p:cNvCxnSpPr>
            <a:cxnSpLocks noChangeShapeType="1"/>
          </p:cNvCxnSpPr>
          <p:nvPr/>
        </p:nvCxnSpPr>
        <p:spPr bwMode="auto">
          <a:xfrm>
            <a:off x="8333388" y="43465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3" name="Shape 598"/>
          <p:cNvCxnSpPr>
            <a:cxnSpLocks noChangeShapeType="1"/>
          </p:cNvCxnSpPr>
          <p:nvPr/>
        </p:nvCxnSpPr>
        <p:spPr bwMode="auto">
          <a:xfrm rot="10800000" flipH="1">
            <a:off x="8333388" y="341630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4" name="Shape 599"/>
          <p:cNvCxnSpPr>
            <a:cxnSpLocks noChangeShapeType="1"/>
          </p:cNvCxnSpPr>
          <p:nvPr/>
        </p:nvCxnSpPr>
        <p:spPr bwMode="auto">
          <a:xfrm rot="10800000" flipH="1">
            <a:off x="8333388" y="310673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5" name="Shape 600"/>
          <p:cNvCxnSpPr>
            <a:cxnSpLocks noChangeShapeType="1"/>
          </p:cNvCxnSpPr>
          <p:nvPr/>
        </p:nvCxnSpPr>
        <p:spPr bwMode="auto">
          <a:xfrm rot="10800000" flipH="1">
            <a:off x="8333388" y="2797175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6" name="Shape 601"/>
          <p:cNvCxnSpPr>
            <a:cxnSpLocks noChangeShapeType="1"/>
          </p:cNvCxnSpPr>
          <p:nvPr/>
        </p:nvCxnSpPr>
        <p:spPr bwMode="auto">
          <a:xfrm rot="10800000" flipH="1">
            <a:off x="8333388" y="2487612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7" name="Shape 602"/>
          <p:cNvCxnSpPr>
            <a:cxnSpLocks noChangeShapeType="1"/>
          </p:cNvCxnSpPr>
          <p:nvPr/>
        </p:nvCxnSpPr>
        <p:spPr bwMode="auto">
          <a:xfrm rot="10800000" flipH="1">
            <a:off x="8333388" y="4037012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8" name="Shape 603"/>
          <p:cNvCxnSpPr>
            <a:cxnSpLocks noChangeShapeType="1"/>
          </p:cNvCxnSpPr>
          <p:nvPr/>
        </p:nvCxnSpPr>
        <p:spPr bwMode="auto">
          <a:xfrm rot="10800000" flipH="1">
            <a:off x="8333388" y="4346575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" name="Shape 604"/>
          <p:cNvCxnSpPr>
            <a:cxnSpLocks noChangeShapeType="1"/>
          </p:cNvCxnSpPr>
          <p:nvPr/>
        </p:nvCxnSpPr>
        <p:spPr bwMode="auto">
          <a:xfrm>
            <a:off x="8333388" y="4657725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0" name="Shape 605"/>
          <p:cNvCxnSpPr>
            <a:cxnSpLocks noChangeShapeType="1"/>
          </p:cNvCxnSpPr>
          <p:nvPr/>
        </p:nvCxnSpPr>
        <p:spPr bwMode="auto">
          <a:xfrm rot="10800000" flipH="1">
            <a:off x="8333388" y="372745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1" name="Shape 606"/>
          <p:cNvCxnSpPr>
            <a:cxnSpLocks noChangeShapeType="1"/>
          </p:cNvCxnSpPr>
          <p:nvPr/>
        </p:nvCxnSpPr>
        <p:spPr bwMode="auto">
          <a:xfrm rot="10800000" flipH="1">
            <a:off x="8333388" y="3416300"/>
            <a:ext cx="904875" cy="1241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2" name="Shape 607"/>
          <p:cNvCxnSpPr>
            <a:cxnSpLocks noChangeShapeType="1"/>
          </p:cNvCxnSpPr>
          <p:nvPr/>
        </p:nvCxnSpPr>
        <p:spPr bwMode="auto">
          <a:xfrm rot="10800000" flipH="1">
            <a:off x="8333388" y="3106737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3" name="Shape 608"/>
          <p:cNvCxnSpPr>
            <a:cxnSpLocks noChangeShapeType="1"/>
          </p:cNvCxnSpPr>
          <p:nvPr/>
        </p:nvCxnSpPr>
        <p:spPr bwMode="auto">
          <a:xfrm rot="10800000" flipH="1">
            <a:off x="8333388" y="2797175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4" name="Shape 609"/>
          <p:cNvCxnSpPr>
            <a:cxnSpLocks noChangeShapeType="1"/>
            <a:stCxn id="307" idx="2"/>
          </p:cNvCxnSpPr>
          <p:nvPr/>
        </p:nvCxnSpPr>
        <p:spPr bwMode="auto">
          <a:xfrm flipH="1">
            <a:off x="8333388" y="2178050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5" name="Shape 611"/>
          <p:cNvCxnSpPr>
            <a:cxnSpLocks noChangeShapeType="1"/>
            <a:stCxn id="307" idx="2"/>
          </p:cNvCxnSpPr>
          <p:nvPr/>
        </p:nvCxnSpPr>
        <p:spPr bwMode="auto">
          <a:xfrm flipH="1">
            <a:off x="8333388" y="2178050"/>
            <a:ext cx="904875" cy="24780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6" name="Shape 613"/>
          <p:cNvCxnSpPr>
            <a:cxnSpLocks noChangeShapeType="1"/>
            <a:stCxn id="308" idx="2"/>
          </p:cNvCxnSpPr>
          <p:nvPr/>
        </p:nvCxnSpPr>
        <p:spPr bwMode="auto">
          <a:xfrm flipH="1">
            <a:off x="8333388" y="2487612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7" name="Shape 614"/>
          <p:cNvSpPr>
            <a:spLocks noChangeArrowheads="1"/>
          </p:cNvSpPr>
          <p:nvPr/>
        </p:nvSpPr>
        <p:spPr bwMode="auto">
          <a:xfrm>
            <a:off x="9238263" y="2068512"/>
            <a:ext cx="219075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98" name="Shape 615"/>
          <p:cNvSpPr>
            <a:spLocks noChangeArrowheads="1"/>
          </p:cNvSpPr>
          <p:nvPr/>
        </p:nvSpPr>
        <p:spPr bwMode="auto">
          <a:xfrm>
            <a:off x="9238263" y="2378075"/>
            <a:ext cx="219075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99" name="Shape 616"/>
          <p:cNvSpPr>
            <a:spLocks noChangeArrowheads="1"/>
          </p:cNvSpPr>
          <p:nvPr/>
        </p:nvSpPr>
        <p:spPr bwMode="auto">
          <a:xfrm>
            <a:off x="9238263" y="2687637"/>
            <a:ext cx="219075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00" name="Shape 617"/>
          <p:cNvSpPr>
            <a:spLocks noChangeArrowheads="1"/>
          </p:cNvSpPr>
          <p:nvPr/>
        </p:nvSpPr>
        <p:spPr bwMode="auto">
          <a:xfrm>
            <a:off x="9238263" y="2998787"/>
            <a:ext cx="219075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01" name="Shape 618"/>
          <p:cNvSpPr>
            <a:spLocks noChangeArrowheads="1"/>
          </p:cNvSpPr>
          <p:nvPr/>
        </p:nvSpPr>
        <p:spPr bwMode="auto">
          <a:xfrm>
            <a:off x="9238263" y="3308350"/>
            <a:ext cx="219075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02" name="Shape 619"/>
          <p:cNvSpPr>
            <a:spLocks noChangeArrowheads="1"/>
          </p:cNvSpPr>
          <p:nvPr/>
        </p:nvSpPr>
        <p:spPr bwMode="auto">
          <a:xfrm>
            <a:off x="9238263" y="4238625"/>
            <a:ext cx="219075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03" name="Shape 620"/>
          <p:cNvSpPr>
            <a:spLocks noChangeArrowheads="1"/>
          </p:cNvSpPr>
          <p:nvPr/>
        </p:nvSpPr>
        <p:spPr bwMode="auto">
          <a:xfrm>
            <a:off x="9238263" y="4548187"/>
            <a:ext cx="219075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04" name="Shape 621"/>
          <p:cNvSpPr>
            <a:spLocks noChangeArrowheads="1"/>
          </p:cNvSpPr>
          <p:nvPr/>
        </p:nvSpPr>
        <p:spPr bwMode="auto">
          <a:xfrm>
            <a:off x="9238263" y="3617912"/>
            <a:ext cx="219075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05" name="Shape 622"/>
          <p:cNvSpPr>
            <a:spLocks noChangeArrowheads="1"/>
          </p:cNvSpPr>
          <p:nvPr/>
        </p:nvSpPr>
        <p:spPr bwMode="auto">
          <a:xfrm>
            <a:off x="9238263" y="3927475"/>
            <a:ext cx="219075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06" name="Shape 623"/>
          <p:cNvSpPr>
            <a:spLocks noChangeArrowheads="1"/>
          </p:cNvSpPr>
          <p:nvPr/>
        </p:nvSpPr>
        <p:spPr bwMode="auto">
          <a:xfrm flipH="1">
            <a:off x="10362213" y="2998787"/>
            <a:ext cx="217487" cy="217488"/>
          </a:xfrm>
          <a:prstGeom prst="ellipse">
            <a:avLst/>
          </a:prstGeom>
          <a:solidFill>
            <a:schemeClr val="accent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07" name="Shape 624"/>
          <p:cNvSpPr>
            <a:spLocks noChangeArrowheads="1"/>
          </p:cNvSpPr>
          <p:nvPr/>
        </p:nvSpPr>
        <p:spPr bwMode="auto">
          <a:xfrm flipH="1">
            <a:off x="10362213" y="3308350"/>
            <a:ext cx="217487" cy="217487"/>
          </a:xfrm>
          <a:prstGeom prst="ellipse">
            <a:avLst/>
          </a:prstGeom>
          <a:solidFill>
            <a:schemeClr val="accent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cxnSp>
        <p:nvCxnSpPr>
          <p:cNvPr id="408" name="Shape 625"/>
          <p:cNvCxnSpPr>
            <a:cxnSpLocks noChangeShapeType="1"/>
          </p:cNvCxnSpPr>
          <p:nvPr/>
        </p:nvCxnSpPr>
        <p:spPr bwMode="auto">
          <a:xfrm rot="10800000">
            <a:off x="9457338" y="24876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" name="Shape 626"/>
          <p:cNvCxnSpPr>
            <a:cxnSpLocks noChangeShapeType="1"/>
          </p:cNvCxnSpPr>
          <p:nvPr/>
        </p:nvCxnSpPr>
        <p:spPr bwMode="auto">
          <a:xfrm rot="10800000">
            <a:off x="9457338" y="27971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" name="Shape 627"/>
          <p:cNvCxnSpPr>
            <a:cxnSpLocks noChangeShapeType="1"/>
          </p:cNvCxnSpPr>
          <p:nvPr/>
        </p:nvCxnSpPr>
        <p:spPr bwMode="auto">
          <a:xfrm rot="10800000">
            <a:off x="9457338" y="3106737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" name="Shape 628"/>
          <p:cNvCxnSpPr>
            <a:cxnSpLocks noChangeShapeType="1"/>
          </p:cNvCxnSpPr>
          <p:nvPr/>
        </p:nvCxnSpPr>
        <p:spPr bwMode="auto">
          <a:xfrm flipH="1">
            <a:off x="9457338" y="3106737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2" name="Shape 629"/>
          <p:cNvCxnSpPr>
            <a:cxnSpLocks noChangeShapeType="1"/>
          </p:cNvCxnSpPr>
          <p:nvPr/>
        </p:nvCxnSpPr>
        <p:spPr bwMode="auto">
          <a:xfrm flipH="1">
            <a:off x="9457338" y="3106737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3" name="Shape 630"/>
          <p:cNvCxnSpPr>
            <a:cxnSpLocks noChangeShapeType="1"/>
          </p:cNvCxnSpPr>
          <p:nvPr/>
        </p:nvCxnSpPr>
        <p:spPr bwMode="auto">
          <a:xfrm flipH="1">
            <a:off x="9457338" y="3106737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4" name="Shape 631"/>
          <p:cNvCxnSpPr>
            <a:cxnSpLocks noChangeShapeType="1"/>
          </p:cNvCxnSpPr>
          <p:nvPr/>
        </p:nvCxnSpPr>
        <p:spPr bwMode="auto">
          <a:xfrm flipH="1">
            <a:off x="9457338" y="310673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5" name="Shape 632"/>
          <p:cNvCxnSpPr>
            <a:cxnSpLocks noChangeShapeType="1"/>
          </p:cNvCxnSpPr>
          <p:nvPr/>
        </p:nvCxnSpPr>
        <p:spPr bwMode="auto">
          <a:xfrm flipH="1">
            <a:off x="9457338" y="3106737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6" name="Shape 633"/>
          <p:cNvCxnSpPr>
            <a:cxnSpLocks noChangeShapeType="1"/>
          </p:cNvCxnSpPr>
          <p:nvPr/>
        </p:nvCxnSpPr>
        <p:spPr bwMode="auto">
          <a:xfrm rot="10800000">
            <a:off x="9457338" y="217646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7" name="Shape 634"/>
          <p:cNvCxnSpPr>
            <a:cxnSpLocks noChangeShapeType="1"/>
          </p:cNvCxnSpPr>
          <p:nvPr/>
        </p:nvCxnSpPr>
        <p:spPr bwMode="auto">
          <a:xfrm rot="10800000">
            <a:off x="9457338" y="2797175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8" name="Shape 635"/>
          <p:cNvCxnSpPr>
            <a:cxnSpLocks noChangeShapeType="1"/>
          </p:cNvCxnSpPr>
          <p:nvPr/>
        </p:nvCxnSpPr>
        <p:spPr bwMode="auto">
          <a:xfrm rot="10800000">
            <a:off x="9457338" y="3106737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9" name="Shape 636"/>
          <p:cNvCxnSpPr>
            <a:cxnSpLocks noChangeShapeType="1"/>
          </p:cNvCxnSpPr>
          <p:nvPr/>
        </p:nvCxnSpPr>
        <p:spPr bwMode="auto">
          <a:xfrm rot="10800000">
            <a:off x="9457338" y="3417887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" name="Shape 637"/>
          <p:cNvCxnSpPr>
            <a:cxnSpLocks noChangeShapeType="1"/>
          </p:cNvCxnSpPr>
          <p:nvPr/>
        </p:nvCxnSpPr>
        <p:spPr bwMode="auto">
          <a:xfrm flipH="1">
            <a:off x="9457338" y="3417887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1" name="Shape 638"/>
          <p:cNvCxnSpPr>
            <a:cxnSpLocks noChangeShapeType="1"/>
          </p:cNvCxnSpPr>
          <p:nvPr/>
        </p:nvCxnSpPr>
        <p:spPr bwMode="auto">
          <a:xfrm flipH="1">
            <a:off x="9457338" y="3417887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2" name="Shape 639"/>
          <p:cNvCxnSpPr>
            <a:cxnSpLocks noChangeShapeType="1"/>
          </p:cNvCxnSpPr>
          <p:nvPr/>
        </p:nvCxnSpPr>
        <p:spPr bwMode="auto">
          <a:xfrm flipH="1">
            <a:off x="9457338" y="3417887"/>
            <a:ext cx="904875" cy="9286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3" name="Shape 640"/>
          <p:cNvCxnSpPr>
            <a:cxnSpLocks noChangeShapeType="1"/>
          </p:cNvCxnSpPr>
          <p:nvPr/>
        </p:nvCxnSpPr>
        <p:spPr bwMode="auto">
          <a:xfrm flipH="1">
            <a:off x="9457338" y="341788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4" name="Shape 641"/>
          <p:cNvCxnSpPr>
            <a:cxnSpLocks noChangeShapeType="1"/>
          </p:cNvCxnSpPr>
          <p:nvPr/>
        </p:nvCxnSpPr>
        <p:spPr bwMode="auto">
          <a:xfrm rot="10800000">
            <a:off x="9457338" y="248761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5" name="Shape 642"/>
          <p:cNvCxnSpPr>
            <a:cxnSpLocks noChangeShapeType="1"/>
          </p:cNvCxnSpPr>
          <p:nvPr/>
        </p:nvCxnSpPr>
        <p:spPr bwMode="auto">
          <a:xfrm rot="10800000">
            <a:off x="9457338" y="2176462"/>
            <a:ext cx="904875" cy="1241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6" name="Shape 644"/>
          <p:cNvCxnSpPr>
            <a:cxnSpLocks noChangeShapeType="1"/>
          </p:cNvCxnSpPr>
          <p:nvPr/>
        </p:nvCxnSpPr>
        <p:spPr bwMode="auto">
          <a:xfrm>
            <a:off x="7318975" y="3794125"/>
            <a:ext cx="804863" cy="8048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0" name="Grupo 9"/>
          <p:cNvGrpSpPr/>
          <p:nvPr/>
        </p:nvGrpSpPr>
        <p:grpSpPr>
          <a:xfrm>
            <a:off x="6333978" y="6110178"/>
            <a:ext cx="410546" cy="334409"/>
            <a:chOff x="6298163" y="6145414"/>
            <a:chExt cx="410546" cy="334409"/>
          </a:xfrm>
        </p:grpSpPr>
        <p:cxnSp>
          <p:nvCxnSpPr>
            <p:cNvPr id="7" name="Conector recto de flecha 6"/>
            <p:cNvCxnSpPr/>
            <p:nvPr/>
          </p:nvCxnSpPr>
          <p:spPr>
            <a:xfrm>
              <a:off x="6298163" y="6145414"/>
              <a:ext cx="9331" cy="3344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Conector recto de flecha 426"/>
            <p:cNvCxnSpPr/>
            <p:nvPr/>
          </p:nvCxnSpPr>
          <p:spPr>
            <a:xfrm>
              <a:off x="6435012" y="6145414"/>
              <a:ext cx="9331" cy="3344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Conector recto de flecha 427"/>
            <p:cNvCxnSpPr/>
            <p:nvPr/>
          </p:nvCxnSpPr>
          <p:spPr>
            <a:xfrm>
              <a:off x="6567195" y="6145414"/>
              <a:ext cx="9331" cy="3344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Conector recto de flecha 440"/>
            <p:cNvCxnSpPr/>
            <p:nvPr/>
          </p:nvCxnSpPr>
          <p:spPr>
            <a:xfrm>
              <a:off x="6699378" y="6145414"/>
              <a:ext cx="9331" cy="3344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upo 8"/>
          <p:cNvGrpSpPr/>
          <p:nvPr/>
        </p:nvGrpSpPr>
        <p:grpSpPr>
          <a:xfrm>
            <a:off x="7579567" y="6115803"/>
            <a:ext cx="278363" cy="334409"/>
            <a:chOff x="7579567" y="6130609"/>
            <a:chExt cx="278363" cy="334409"/>
          </a:xfrm>
        </p:grpSpPr>
        <p:cxnSp>
          <p:nvCxnSpPr>
            <p:cNvPr id="442" name="Conector recto de flecha 441"/>
            <p:cNvCxnSpPr/>
            <p:nvPr/>
          </p:nvCxnSpPr>
          <p:spPr>
            <a:xfrm>
              <a:off x="7579567" y="6130609"/>
              <a:ext cx="9331" cy="3344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Conector recto de flecha 442"/>
            <p:cNvCxnSpPr/>
            <p:nvPr/>
          </p:nvCxnSpPr>
          <p:spPr>
            <a:xfrm>
              <a:off x="7716416" y="6130609"/>
              <a:ext cx="9331" cy="3344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Conector recto de flecha 443"/>
            <p:cNvCxnSpPr/>
            <p:nvPr/>
          </p:nvCxnSpPr>
          <p:spPr>
            <a:xfrm>
              <a:off x="7848599" y="6130609"/>
              <a:ext cx="9331" cy="3344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upo 7"/>
          <p:cNvGrpSpPr/>
          <p:nvPr/>
        </p:nvGrpSpPr>
        <p:grpSpPr>
          <a:xfrm>
            <a:off x="8710683" y="6115804"/>
            <a:ext cx="146180" cy="334409"/>
            <a:chOff x="8679583" y="6130609"/>
            <a:chExt cx="146180" cy="334409"/>
          </a:xfrm>
        </p:grpSpPr>
        <p:cxnSp>
          <p:nvCxnSpPr>
            <p:cNvPr id="446" name="Conector recto de flecha 445"/>
            <p:cNvCxnSpPr/>
            <p:nvPr/>
          </p:nvCxnSpPr>
          <p:spPr>
            <a:xfrm>
              <a:off x="8679583" y="6130609"/>
              <a:ext cx="9331" cy="3344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Conector recto de flecha 446"/>
            <p:cNvCxnSpPr/>
            <p:nvPr/>
          </p:nvCxnSpPr>
          <p:spPr>
            <a:xfrm>
              <a:off x="8816432" y="6130609"/>
              <a:ext cx="9331" cy="3344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9" name="Conector recto de flecha 448"/>
          <p:cNvCxnSpPr/>
          <p:nvPr/>
        </p:nvCxnSpPr>
        <p:spPr>
          <a:xfrm>
            <a:off x="9905003" y="6115804"/>
            <a:ext cx="9331" cy="3344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5" name="CuadroTexto 454"/>
              <p:cNvSpPr txBox="1"/>
              <p:nvPr/>
            </p:nvSpPr>
            <p:spPr>
              <a:xfrm>
                <a:off x="6088663" y="5543854"/>
                <a:ext cx="912811" cy="3737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𝛻</m:t>
                          </m:r>
                        </m:e>
                        <m:sub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p>
                          </m:sSup>
                        </m:sub>
                      </m:sSub>
                      <m:r>
                        <a:rPr lang="ca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</m:oMath>
                  </m:oMathPara>
                </a14:m>
                <a:endParaRPr lang="en-GB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55" name="CuadroTexto 4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8663" y="5543854"/>
                <a:ext cx="912811" cy="373757"/>
              </a:xfrm>
              <a:prstGeom prst="rect">
                <a:avLst/>
              </a:prstGeom>
              <a:blipFill>
                <a:blip r:embed="rId2"/>
                <a:stretch>
                  <a:fillRect l="-2667" r="-3333" b="-225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6" name="CuadroTexto 455"/>
              <p:cNvSpPr txBox="1"/>
              <p:nvPr/>
            </p:nvSpPr>
            <p:spPr>
              <a:xfrm>
                <a:off x="7365069" y="5551041"/>
                <a:ext cx="712673" cy="3729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𝛻</m:t>
                          </m:r>
                        </m:e>
                        <m:sub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sup>
                          </m:sSup>
                        </m:sub>
                      </m:sSub>
                      <m:r>
                        <a:rPr lang="ca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</m:oMath>
                  </m:oMathPara>
                </a14:m>
                <a:endParaRPr lang="en-GB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56" name="CuadroTexto 4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5069" y="5551041"/>
                <a:ext cx="712673" cy="372923"/>
              </a:xfrm>
              <a:prstGeom prst="rect">
                <a:avLst/>
              </a:prstGeom>
              <a:blipFill>
                <a:blip r:embed="rId3"/>
                <a:stretch>
                  <a:fillRect l="-14530" r="-20513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7" name="CuadroTexto 456"/>
              <p:cNvSpPr txBox="1"/>
              <p:nvPr/>
            </p:nvSpPr>
            <p:spPr>
              <a:xfrm>
                <a:off x="8417484" y="5551041"/>
                <a:ext cx="736681" cy="3737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𝛻</m:t>
                          </m:r>
                        </m:e>
                        <m:sub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sub>
                      </m:sSub>
                      <m:r>
                        <a:rPr lang="ca-E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</m:oMath>
                  </m:oMathPara>
                </a14:m>
                <a:endParaRPr lang="en-GB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57" name="CuadroTexto 4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7484" y="5551041"/>
                <a:ext cx="736681" cy="373757"/>
              </a:xfrm>
              <a:prstGeom prst="rect">
                <a:avLst/>
              </a:prstGeom>
              <a:blipFill>
                <a:blip r:embed="rId4"/>
                <a:stretch>
                  <a:fillRect l="-14876" r="-16529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8" name="CuadroTexto 457"/>
              <p:cNvSpPr txBox="1"/>
              <p:nvPr/>
            </p:nvSpPr>
            <p:spPr>
              <a:xfrm>
                <a:off x="9541434" y="5554010"/>
                <a:ext cx="736681" cy="3737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𝛻</m:t>
                          </m:r>
                        </m:e>
                        <m:sub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3</m:t>
                              </m:r>
                            </m:sup>
                          </m:sSup>
                        </m:sub>
                      </m:sSub>
                      <m:r>
                        <a:rPr lang="ca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</m:oMath>
                  </m:oMathPara>
                </a14:m>
                <a:endParaRPr lang="en-GB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58" name="CuadroTexto 4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1434" y="5554010"/>
                <a:ext cx="736681" cy="373757"/>
              </a:xfrm>
              <a:prstGeom prst="rect">
                <a:avLst/>
              </a:prstGeom>
              <a:blipFill>
                <a:blip r:embed="rId5"/>
                <a:stretch>
                  <a:fillRect l="-14050" r="-16529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1" name="Rectángulo 430"/>
          <p:cNvSpPr/>
          <p:nvPr/>
        </p:nvSpPr>
        <p:spPr>
          <a:xfrm>
            <a:off x="4516017" y="283791"/>
            <a:ext cx="7459130" cy="6528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ca-ES" sz="2000" dirty="0" err="1">
                <a:solidFill>
                  <a:schemeClr val="tx1"/>
                </a:solidFill>
              </a:rPr>
              <a:t>Why</a:t>
            </a:r>
            <a:r>
              <a:rPr lang="ca-ES" sz="2000" dirty="0">
                <a:solidFill>
                  <a:schemeClr val="tx1"/>
                </a:solidFill>
              </a:rPr>
              <a:t> </a:t>
            </a:r>
            <a:r>
              <a:rPr lang="ca-ES" sz="2000" b="1" dirty="0">
                <a:solidFill>
                  <a:schemeClr val="accent2"/>
                </a:solidFill>
              </a:rPr>
              <a:t>gradients</a:t>
            </a:r>
            <a:r>
              <a:rPr lang="ca-ES" sz="2000" dirty="0">
                <a:solidFill>
                  <a:schemeClr val="tx1"/>
                </a:solidFill>
              </a:rPr>
              <a:t> get </a:t>
            </a:r>
            <a:r>
              <a:rPr lang="ca-ES" sz="2000" b="1" dirty="0" err="1">
                <a:solidFill>
                  <a:schemeClr val="tx2"/>
                </a:solidFill>
              </a:rPr>
              <a:t>smaller</a:t>
            </a:r>
            <a:r>
              <a:rPr lang="ca-ES" sz="2000" b="1" dirty="0">
                <a:solidFill>
                  <a:schemeClr val="tx2"/>
                </a:solidFill>
              </a:rPr>
              <a:t> </a:t>
            </a:r>
            <a:r>
              <a:rPr lang="ca-ES" sz="2000" b="1" dirty="0" err="1">
                <a:solidFill>
                  <a:schemeClr val="tx2"/>
                </a:solidFill>
              </a:rPr>
              <a:t>and</a:t>
            </a:r>
            <a:r>
              <a:rPr lang="ca-ES" sz="2000" b="1" dirty="0">
                <a:solidFill>
                  <a:schemeClr val="tx2"/>
                </a:solidFill>
              </a:rPr>
              <a:t> </a:t>
            </a:r>
            <a:r>
              <a:rPr lang="ca-ES" sz="2000" b="1" dirty="0" err="1">
                <a:solidFill>
                  <a:schemeClr val="tx2"/>
                </a:solidFill>
              </a:rPr>
              <a:t>smaller</a:t>
            </a:r>
            <a:r>
              <a:rPr lang="ca-ES" sz="2000" dirty="0">
                <a:solidFill>
                  <a:schemeClr val="tx1"/>
                </a:solidFill>
              </a:rPr>
              <a:t> </a:t>
            </a:r>
            <a:r>
              <a:rPr lang="ca-ES" sz="2000" dirty="0" err="1">
                <a:solidFill>
                  <a:schemeClr val="tx1"/>
                </a:solidFill>
              </a:rPr>
              <a:t>at</a:t>
            </a:r>
            <a:r>
              <a:rPr lang="ca-ES" sz="2000" dirty="0">
                <a:solidFill>
                  <a:schemeClr val="tx1"/>
                </a:solidFill>
              </a:rPr>
              <a:t> </a:t>
            </a:r>
            <a:r>
              <a:rPr lang="ca-ES" sz="2000" dirty="0" err="1">
                <a:solidFill>
                  <a:schemeClr val="tx1"/>
                </a:solidFill>
              </a:rPr>
              <a:t>each</a:t>
            </a:r>
            <a:r>
              <a:rPr lang="ca-ES" sz="2000" dirty="0">
                <a:solidFill>
                  <a:schemeClr val="tx1"/>
                </a:solidFill>
              </a:rPr>
              <a:t> </a:t>
            </a:r>
            <a:r>
              <a:rPr lang="ca-ES" sz="2000" dirty="0" err="1">
                <a:solidFill>
                  <a:schemeClr val="tx1"/>
                </a:solidFill>
              </a:rPr>
              <a:t>layer</a:t>
            </a:r>
            <a:r>
              <a:rPr lang="ca-ES" sz="2000" dirty="0">
                <a:solidFill>
                  <a:schemeClr val="tx1"/>
                </a:solidFill>
              </a:rPr>
              <a:t> on </a:t>
            </a:r>
            <a:r>
              <a:rPr lang="ca-ES" sz="2000" dirty="0" err="1">
                <a:solidFill>
                  <a:schemeClr val="tx1"/>
                </a:solidFill>
              </a:rPr>
              <a:t>backpropagation</a:t>
            </a:r>
            <a:r>
              <a:rPr lang="ca-ES" sz="2000" dirty="0">
                <a:solidFill>
                  <a:schemeClr val="tx1"/>
                </a:solidFill>
              </a:rPr>
              <a:t>?</a:t>
            </a:r>
            <a:endParaRPr lang="en-GB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983210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Epochs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Batches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and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Steps</a:t>
            </a:r>
            <a:endParaRPr lang="en-U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Activation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functions</a:t>
            </a:r>
            <a:endParaRPr lang="ca-ES" b="0" dirty="0">
              <a:solidFill>
                <a:schemeClr val="tx1"/>
              </a:solidFill>
              <a:cs typeface="Arial"/>
            </a:endParaRPr>
          </a:p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learning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rate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Other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optimization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methods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</a:rPr>
              <a:t>Regularization</a:t>
            </a:r>
            <a:endParaRPr lang="ca-ES" dirty="0">
              <a:solidFill>
                <a:schemeClr val="tx1"/>
              </a:solidFill>
            </a:endParaRPr>
          </a:p>
          <a:p>
            <a:r>
              <a:rPr lang="ca-ES" dirty="0" err="1">
                <a:solidFill>
                  <a:schemeClr val="tx1"/>
                </a:solidFill>
              </a:rPr>
              <a:t>Normalizing</a:t>
            </a:r>
            <a:r>
              <a:rPr lang="ca-ES" dirty="0">
                <a:solidFill>
                  <a:schemeClr val="tx1"/>
                </a:solidFill>
              </a:rPr>
              <a:t> inputs</a:t>
            </a:r>
          </a:p>
          <a:p>
            <a:r>
              <a:rPr lang="ca-ES" dirty="0" err="1"/>
              <a:t>Vanishing</a:t>
            </a:r>
            <a:r>
              <a:rPr lang="ca-ES" dirty="0"/>
              <a:t>/</a:t>
            </a:r>
            <a:r>
              <a:rPr lang="ca-ES" dirty="0" err="1"/>
              <a:t>Exploding</a:t>
            </a:r>
            <a:r>
              <a:rPr lang="ca-ES" dirty="0"/>
              <a:t> Gradients</a:t>
            </a:r>
          </a:p>
          <a:p>
            <a:r>
              <a:rPr lang="ca-ES" dirty="0" err="1">
                <a:solidFill>
                  <a:schemeClr val="tx1"/>
                </a:solidFill>
              </a:rPr>
              <a:t>Weights</a:t>
            </a:r>
            <a:r>
              <a:rPr lang="ca-ES" dirty="0">
                <a:solidFill>
                  <a:schemeClr val="tx1"/>
                </a:solidFill>
              </a:rPr>
              <a:t> </a:t>
            </a:r>
            <a:r>
              <a:rPr lang="ca-ES" dirty="0" err="1">
                <a:solidFill>
                  <a:schemeClr val="tx1"/>
                </a:solidFill>
              </a:rPr>
              <a:t>initialization</a:t>
            </a:r>
            <a:endParaRPr lang="ca-ES" dirty="0"/>
          </a:p>
          <a:p>
            <a:pPr marL="0" indent="0">
              <a:buNone/>
            </a:pPr>
            <a:endParaRPr lang="ca-E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Feedforward Neural Networks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3" name="Shape 131"/>
          <p:cNvSpPr>
            <a:spLocks noChangeArrowheads="1"/>
          </p:cNvSpPr>
          <p:nvPr/>
        </p:nvSpPr>
        <p:spPr bwMode="auto">
          <a:xfrm>
            <a:off x="5871175" y="2068512"/>
            <a:ext cx="217488" cy="2174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4" name="Shape 132"/>
          <p:cNvSpPr>
            <a:spLocks noChangeArrowheads="1"/>
          </p:cNvSpPr>
          <p:nvPr/>
        </p:nvSpPr>
        <p:spPr bwMode="auto">
          <a:xfrm>
            <a:off x="5871175" y="2378075"/>
            <a:ext cx="217488" cy="2174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5" name="Shape 133"/>
          <p:cNvSpPr>
            <a:spLocks noChangeArrowheads="1"/>
          </p:cNvSpPr>
          <p:nvPr/>
        </p:nvSpPr>
        <p:spPr bwMode="auto">
          <a:xfrm>
            <a:off x="5871175" y="2687637"/>
            <a:ext cx="217488" cy="2190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6" name="Shape 134"/>
          <p:cNvSpPr>
            <a:spLocks noChangeArrowheads="1"/>
          </p:cNvSpPr>
          <p:nvPr/>
        </p:nvSpPr>
        <p:spPr bwMode="auto">
          <a:xfrm>
            <a:off x="5871175" y="2998787"/>
            <a:ext cx="217488" cy="2174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7" name="Shape 135"/>
          <p:cNvSpPr>
            <a:spLocks noChangeArrowheads="1"/>
          </p:cNvSpPr>
          <p:nvPr/>
        </p:nvSpPr>
        <p:spPr bwMode="auto">
          <a:xfrm>
            <a:off x="5871175" y="3308350"/>
            <a:ext cx="217488" cy="2174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8" name="Shape 136"/>
          <p:cNvSpPr>
            <a:spLocks noChangeArrowheads="1"/>
          </p:cNvSpPr>
          <p:nvPr/>
        </p:nvSpPr>
        <p:spPr bwMode="auto">
          <a:xfrm>
            <a:off x="5871175" y="4238625"/>
            <a:ext cx="217488" cy="2174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9" name="Shape 137"/>
          <p:cNvSpPr>
            <a:spLocks noChangeArrowheads="1"/>
          </p:cNvSpPr>
          <p:nvPr/>
        </p:nvSpPr>
        <p:spPr bwMode="auto">
          <a:xfrm>
            <a:off x="5871175" y="4548187"/>
            <a:ext cx="217488" cy="2174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0" name="Shape 138"/>
          <p:cNvSpPr>
            <a:spLocks noChangeArrowheads="1"/>
          </p:cNvSpPr>
          <p:nvPr/>
        </p:nvSpPr>
        <p:spPr bwMode="auto">
          <a:xfrm>
            <a:off x="5871175" y="3617912"/>
            <a:ext cx="217488" cy="2174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1" name="Shape 139"/>
          <p:cNvSpPr>
            <a:spLocks noChangeArrowheads="1"/>
          </p:cNvSpPr>
          <p:nvPr/>
        </p:nvSpPr>
        <p:spPr bwMode="auto">
          <a:xfrm>
            <a:off x="5871175" y="3927475"/>
            <a:ext cx="217488" cy="2190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2" name="Shape 141"/>
          <p:cNvSpPr>
            <a:spLocks noChangeArrowheads="1"/>
          </p:cNvSpPr>
          <p:nvPr/>
        </p:nvSpPr>
        <p:spPr bwMode="auto">
          <a:xfrm>
            <a:off x="6993538" y="2068512"/>
            <a:ext cx="217487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3" name="Shape 142"/>
          <p:cNvSpPr>
            <a:spLocks noChangeArrowheads="1"/>
          </p:cNvSpPr>
          <p:nvPr/>
        </p:nvSpPr>
        <p:spPr bwMode="auto">
          <a:xfrm>
            <a:off x="6993538" y="2378075"/>
            <a:ext cx="217487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4" name="Shape 143"/>
          <p:cNvSpPr>
            <a:spLocks noChangeArrowheads="1"/>
          </p:cNvSpPr>
          <p:nvPr/>
        </p:nvSpPr>
        <p:spPr bwMode="auto">
          <a:xfrm>
            <a:off x="6993538" y="2687637"/>
            <a:ext cx="217487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5" name="Shape 144"/>
          <p:cNvSpPr>
            <a:spLocks noChangeArrowheads="1"/>
          </p:cNvSpPr>
          <p:nvPr/>
        </p:nvSpPr>
        <p:spPr bwMode="auto">
          <a:xfrm>
            <a:off x="6993538" y="2998787"/>
            <a:ext cx="217487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6" name="Shape 145"/>
          <p:cNvSpPr>
            <a:spLocks noChangeArrowheads="1"/>
          </p:cNvSpPr>
          <p:nvPr/>
        </p:nvSpPr>
        <p:spPr bwMode="auto">
          <a:xfrm>
            <a:off x="6993538" y="3308350"/>
            <a:ext cx="217487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7" name="Shape 146"/>
          <p:cNvSpPr>
            <a:spLocks noChangeArrowheads="1"/>
          </p:cNvSpPr>
          <p:nvPr/>
        </p:nvSpPr>
        <p:spPr bwMode="auto">
          <a:xfrm>
            <a:off x="6993538" y="4238625"/>
            <a:ext cx="217487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8" name="Shape 147"/>
          <p:cNvSpPr>
            <a:spLocks noChangeArrowheads="1"/>
          </p:cNvSpPr>
          <p:nvPr/>
        </p:nvSpPr>
        <p:spPr bwMode="auto">
          <a:xfrm>
            <a:off x="6993538" y="4548187"/>
            <a:ext cx="217487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9" name="Shape 148"/>
          <p:cNvSpPr>
            <a:spLocks noChangeArrowheads="1"/>
          </p:cNvSpPr>
          <p:nvPr/>
        </p:nvSpPr>
        <p:spPr bwMode="auto">
          <a:xfrm>
            <a:off x="6993538" y="3617912"/>
            <a:ext cx="217487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50" name="Shape 149"/>
          <p:cNvSpPr>
            <a:spLocks noChangeArrowheads="1"/>
          </p:cNvSpPr>
          <p:nvPr/>
        </p:nvSpPr>
        <p:spPr bwMode="auto">
          <a:xfrm>
            <a:off x="6993538" y="3927475"/>
            <a:ext cx="217487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51" name="Shape 150"/>
          <p:cNvSpPr>
            <a:spLocks noChangeArrowheads="1"/>
          </p:cNvSpPr>
          <p:nvPr/>
        </p:nvSpPr>
        <p:spPr bwMode="auto">
          <a:xfrm>
            <a:off x="6993538" y="1447800"/>
            <a:ext cx="217487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52" name="Shape 151"/>
          <p:cNvSpPr>
            <a:spLocks noChangeArrowheads="1"/>
          </p:cNvSpPr>
          <p:nvPr/>
        </p:nvSpPr>
        <p:spPr bwMode="auto">
          <a:xfrm>
            <a:off x="6993538" y="1758950"/>
            <a:ext cx="217487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53" name="Shape 152"/>
          <p:cNvSpPr>
            <a:spLocks noChangeArrowheads="1"/>
          </p:cNvSpPr>
          <p:nvPr/>
        </p:nvSpPr>
        <p:spPr bwMode="auto">
          <a:xfrm>
            <a:off x="6993538" y="4857750"/>
            <a:ext cx="217487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54" name="Shape 153"/>
          <p:cNvSpPr>
            <a:spLocks noChangeArrowheads="1"/>
          </p:cNvSpPr>
          <p:nvPr/>
        </p:nvSpPr>
        <p:spPr bwMode="auto">
          <a:xfrm>
            <a:off x="6993538" y="5167312"/>
            <a:ext cx="217487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cxnSp>
        <p:nvCxnSpPr>
          <p:cNvPr id="55" name="Shape 154"/>
          <p:cNvCxnSpPr>
            <a:cxnSpLocks noChangeShapeType="1"/>
            <a:stCxn id="33" idx="6"/>
            <a:endCxn id="51" idx="2"/>
          </p:cNvCxnSpPr>
          <p:nvPr/>
        </p:nvCxnSpPr>
        <p:spPr bwMode="auto">
          <a:xfrm rot="10800000" flipH="1">
            <a:off x="6088663" y="1557337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Shape 155"/>
          <p:cNvCxnSpPr>
            <a:cxnSpLocks noChangeShapeType="1"/>
            <a:endCxn id="52" idx="2"/>
          </p:cNvCxnSpPr>
          <p:nvPr/>
        </p:nvCxnSpPr>
        <p:spPr bwMode="auto">
          <a:xfrm rot="10800000" flipH="1">
            <a:off x="6088663" y="186690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" name="Shape 156"/>
          <p:cNvCxnSpPr>
            <a:cxnSpLocks noChangeShapeType="1"/>
            <a:stCxn id="33" idx="6"/>
            <a:endCxn id="42" idx="2"/>
          </p:cNvCxnSpPr>
          <p:nvPr/>
        </p:nvCxnSpPr>
        <p:spPr bwMode="auto">
          <a:xfrm>
            <a:off x="6088663" y="2176462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" name="Shape 157"/>
          <p:cNvCxnSpPr>
            <a:cxnSpLocks noChangeShapeType="1"/>
            <a:stCxn id="33" idx="6"/>
            <a:endCxn id="43" idx="2"/>
          </p:cNvCxnSpPr>
          <p:nvPr/>
        </p:nvCxnSpPr>
        <p:spPr bwMode="auto">
          <a:xfrm>
            <a:off x="6088663" y="2176462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" name="Shape 158"/>
          <p:cNvCxnSpPr>
            <a:cxnSpLocks noChangeShapeType="1"/>
            <a:stCxn id="33" idx="6"/>
            <a:endCxn id="44" idx="2"/>
          </p:cNvCxnSpPr>
          <p:nvPr/>
        </p:nvCxnSpPr>
        <p:spPr bwMode="auto">
          <a:xfrm>
            <a:off x="6088663" y="2176462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0" name="Shape 159"/>
          <p:cNvCxnSpPr>
            <a:cxnSpLocks noChangeShapeType="1"/>
            <a:stCxn id="33" idx="6"/>
            <a:endCxn id="45" idx="2"/>
          </p:cNvCxnSpPr>
          <p:nvPr/>
        </p:nvCxnSpPr>
        <p:spPr bwMode="auto">
          <a:xfrm>
            <a:off x="6088663" y="217646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" name="Shape 160"/>
          <p:cNvCxnSpPr>
            <a:cxnSpLocks noChangeShapeType="1"/>
            <a:stCxn id="33" idx="6"/>
            <a:endCxn id="46" idx="2"/>
          </p:cNvCxnSpPr>
          <p:nvPr/>
        </p:nvCxnSpPr>
        <p:spPr bwMode="auto">
          <a:xfrm>
            <a:off x="6088663" y="2176462"/>
            <a:ext cx="904875" cy="1241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Shape 161"/>
          <p:cNvCxnSpPr>
            <a:cxnSpLocks noChangeShapeType="1"/>
            <a:stCxn id="33" idx="6"/>
            <a:endCxn id="49" idx="2"/>
          </p:cNvCxnSpPr>
          <p:nvPr/>
        </p:nvCxnSpPr>
        <p:spPr bwMode="auto">
          <a:xfrm>
            <a:off x="6088663" y="2176462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Shape 162"/>
          <p:cNvCxnSpPr>
            <a:cxnSpLocks noChangeShapeType="1"/>
            <a:stCxn id="33" idx="6"/>
            <a:endCxn id="50" idx="2"/>
          </p:cNvCxnSpPr>
          <p:nvPr/>
        </p:nvCxnSpPr>
        <p:spPr bwMode="auto">
          <a:xfrm>
            <a:off x="6088663" y="2176462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Shape 163"/>
          <p:cNvCxnSpPr>
            <a:cxnSpLocks noChangeShapeType="1"/>
            <a:stCxn id="33" idx="6"/>
            <a:endCxn id="47" idx="2"/>
          </p:cNvCxnSpPr>
          <p:nvPr/>
        </p:nvCxnSpPr>
        <p:spPr bwMode="auto">
          <a:xfrm>
            <a:off x="6088663" y="2176462"/>
            <a:ext cx="904875" cy="2170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" name="Shape 164"/>
          <p:cNvCxnSpPr>
            <a:cxnSpLocks noChangeShapeType="1"/>
            <a:stCxn id="33" idx="6"/>
            <a:endCxn id="48" idx="2"/>
          </p:cNvCxnSpPr>
          <p:nvPr/>
        </p:nvCxnSpPr>
        <p:spPr bwMode="auto">
          <a:xfrm>
            <a:off x="6088663" y="2176462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Shape 165"/>
          <p:cNvCxnSpPr>
            <a:cxnSpLocks noChangeShapeType="1"/>
            <a:stCxn id="33" idx="6"/>
            <a:endCxn id="53" idx="2"/>
          </p:cNvCxnSpPr>
          <p:nvPr/>
        </p:nvCxnSpPr>
        <p:spPr bwMode="auto">
          <a:xfrm>
            <a:off x="6088663" y="2176462"/>
            <a:ext cx="904875" cy="27908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Shape 166"/>
          <p:cNvCxnSpPr>
            <a:cxnSpLocks noChangeShapeType="1"/>
            <a:stCxn id="33" idx="6"/>
            <a:endCxn id="54" idx="2"/>
          </p:cNvCxnSpPr>
          <p:nvPr/>
        </p:nvCxnSpPr>
        <p:spPr bwMode="auto">
          <a:xfrm>
            <a:off x="6088663" y="2176462"/>
            <a:ext cx="904875" cy="31003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" name="Shape 167"/>
          <p:cNvCxnSpPr>
            <a:cxnSpLocks noChangeShapeType="1"/>
          </p:cNvCxnSpPr>
          <p:nvPr/>
        </p:nvCxnSpPr>
        <p:spPr bwMode="auto">
          <a:xfrm rot="10800000" flipH="1">
            <a:off x="6088663" y="1866900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Shape 170"/>
          <p:cNvCxnSpPr>
            <a:cxnSpLocks noChangeShapeType="1"/>
          </p:cNvCxnSpPr>
          <p:nvPr/>
        </p:nvCxnSpPr>
        <p:spPr bwMode="auto">
          <a:xfrm rot="10800000" flipH="1">
            <a:off x="6088663" y="2176462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" name="Shape 172"/>
          <p:cNvCxnSpPr>
            <a:cxnSpLocks noChangeShapeType="1"/>
          </p:cNvCxnSpPr>
          <p:nvPr/>
        </p:nvCxnSpPr>
        <p:spPr bwMode="auto">
          <a:xfrm>
            <a:off x="6088663" y="2487612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Shape 174"/>
          <p:cNvCxnSpPr>
            <a:cxnSpLocks noChangeShapeType="1"/>
          </p:cNvCxnSpPr>
          <p:nvPr/>
        </p:nvCxnSpPr>
        <p:spPr bwMode="auto">
          <a:xfrm>
            <a:off x="6088663" y="24876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" name="Shape 176"/>
          <p:cNvCxnSpPr>
            <a:cxnSpLocks noChangeShapeType="1"/>
          </p:cNvCxnSpPr>
          <p:nvPr/>
        </p:nvCxnSpPr>
        <p:spPr bwMode="auto">
          <a:xfrm>
            <a:off x="6088663" y="24876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Shape 178"/>
          <p:cNvCxnSpPr>
            <a:cxnSpLocks noChangeShapeType="1"/>
          </p:cNvCxnSpPr>
          <p:nvPr/>
        </p:nvCxnSpPr>
        <p:spPr bwMode="auto">
          <a:xfrm>
            <a:off x="6088663" y="248761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Shape 180"/>
          <p:cNvCxnSpPr>
            <a:cxnSpLocks noChangeShapeType="1"/>
          </p:cNvCxnSpPr>
          <p:nvPr/>
        </p:nvCxnSpPr>
        <p:spPr bwMode="auto">
          <a:xfrm>
            <a:off x="6088663" y="248761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Shape 182"/>
          <p:cNvCxnSpPr>
            <a:cxnSpLocks noChangeShapeType="1"/>
          </p:cNvCxnSpPr>
          <p:nvPr/>
        </p:nvCxnSpPr>
        <p:spPr bwMode="auto">
          <a:xfrm>
            <a:off x="6088663" y="2487612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Shape 184"/>
          <p:cNvCxnSpPr>
            <a:cxnSpLocks noChangeShapeType="1"/>
          </p:cNvCxnSpPr>
          <p:nvPr/>
        </p:nvCxnSpPr>
        <p:spPr bwMode="auto">
          <a:xfrm>
            <a:off x="6088663" y="2487612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" name="Shape 186"/>
          <p:cNvCxnSpPr>
            <a:cxnSpLocks noChangeShapeType="1"/>
          </p:cNvCxnSpPr>
          <p:nvPr/>
        </p:nvCxnSpPr>
        <p:spPr bwMode="auto">
          <a:xfrm>
            <a:off x="6088663" y="2487612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Shape 188"/>
          <p:cNvCxnSpPr>
            <a:cxnSpLocks noChangeShapeType="1"/>
          </p:cNvCxnSpPr>
          <p:nvPr/>
        </p:nvCxnSpPr>
        <p:spPr bwMode="auto">
          <a:xfrm>
            <a:off x="6088663" y="2487612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" name="Shape 190"/>
          <p:cNvCxnSpPr>
            <a:cxnSpLocks noChangeShapeType="1"/>
          </p:cNvCxnSpPr>
          <p:nvPr/>
        </p:nvCxnSpPr>
        <p:spPr bwMode="auto">
          <a:xfrm>
            <a:off x="6088663" y="2487612"/>
            <a:ext cx="904875" cy="27892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" name="Shape 192"/>
          <p:cNvCxnSpPr>
            <a:cxnSpLocks noChangeShapeType="1"/>
          </p:cNvCxnSpPr>
          <p:nvPr/>
        </p:nvCxnSpPr>
        <p:spPr bwMode="auto">
          <a:xfrm rot="10800000" flipH="1">
            <a:off x="6088663" y="1557337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" name="Shape 194"/>
          <p:cNvCxnSpPr>
            <a:cxnSpLocks noChangeShapeType="1"/>
          </p:cNvCxnSpPr>
          <p:nvPr/>
        </p:nvCxnSpPr>
        <p:spPr bwMode="auto">
          <a:xfrm rot="10800000" flipH="1">
            <a:off x="6088663" y="21780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" name="Shape 197"/>
          <p:cNvCxnSpPr>
            <a:cxnSpLocks noChangeShapeType="1"/>
          </p:cNvCxnSpPr>
          <p:nvPr/>
        </p:nvCxnSpPr>
        <p:spPr bwMode="auto">
          <a:xfrm rot="10800000" flipH="1">
            <a:off x="6088663" y="24876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" name="Shape 199"/>
          <p:cNvCxnSpPr>
            <a:cxnSpLocks noChangeShapeType="1"/>
          </p:cNvCxnSpPr>
          <p:nvPr/>
        </p:nvCxnSpPr>
        <p:spPr bwMode="auto">
          <a:xfrm>
            <a:off x="6088663" y="2797175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" name="Shape 201"/>
          <p:cNvCxnSpPr>
            <a:cxnSpLocks noChangeShapeType="1"/>
          </p:cNvCxnSpPr>
          <p:nvPr/>
        </p:nvCxnSpPr>
        <p:spPr bwMode="auto">
          <a:xfrm>
            <a:off x="6088663" y="27971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" name="Shape 203"/>
          <p:cNvCxnSpPr>
            <a:cxnSpLocks noChangeShapeType="1"/>
          </p:cNvCxnSpPr>
          <p:nvPr/>
        </p:nvCxnSpPr>
        <p:spPr bwMode="auto">
          <a:xfrm>
            <a:off x="6088663" y="2797175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" name="Shape 205"/>
          <p:cNvCxnSpPr>
            <a:cxnSpLocks noChangeShapeType="1"/>
          </p:cNvCxnSpPr>
          <p:nvPr/>
        </p:nvCxnSpPr>
        <p:spPr bwMode="auto">
          <a:xfrm>
            <a:off x="6088663" y="2797175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" name="Shape 207"/>
          <p:cNvCxnSpPr>
            <a:cxnSpLocks noChangeShapeType="1"/>
          </p:cNvCxnSpPr>
          <p:nvPr/>
        </p:nvCxnSpPr>
        <p:spPr bwMode="auto">
          <a:xfrm>
            <a:off x="6088663" y="2797175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8" name="Shape 209"/>
          <p:cNvCxnSpPr>
            <a:cxnSpLocks noChangeShapeType="1"/>
          </p:cNvCxnSpPr>
          <p:nvPr/>
        </p:nvCxnSpPr>
        <p:spPr bwMode="auto">
          <a:xfrm>
            <a:off x="6088663" y="2797175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" name="Shape 211"/>
          <p:cNvCxnSpPr>
            <a:cxnSpLocks noChangeShapeType="1"/>
          </p:cNvCxnSpPr>
          <p:nvPr/>
        </p:nvCxnSpPr>
        <p:spPr bwMode="auto">
          <a:xfrm>
            <a:off x="6088663" y="2797175"/>
            <a:ext cx="904875" cy="1858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0" name="Shape 213"/>
          <p:cNvCxnSpPr>
            <a:cxnSpLocks noChangeShapeType="1"/>
          </p:cNvCxnSpPr>
          <p:nvPr/>
        </p:nvCxnSpPr>
        <p:spPr bwMode="auto">
          <a:xfrm>
            <a:off x="6088663" y="2797175"/>
            <a:ext cx="904875" cy="21701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" name="Shape 215"/>
          <p:cNvCxnSpPr>
            <a:cxnSpLocks noChangeShapeType="1"/>
          </p:cNvCxnSpPr>
          <p:nvPr/>
        </p:nvCxnSpPr>
        <p:spPr bwMode="auto">
          <a:xfrm>
            <a:off x="6088663" y="2797175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" name="Shape 217"/>
          <p:cNvCxnSpPr>
            <a:cxnSpLocks noChangeShapeType="1"/>
          </p:cNvCxnSpPr>
          <p:nvPr/>
        </p:nvCxnSpPr>
        <p:spPr bwMode="auto">
          <a:xfrm rot="10800000" flipH="1">
            <a:off x="6088663" y="186690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3" name="Shape 219"/>
          <p:cNvCxnSpPr>
            <a:cxnSpLocks noChangeShapeType="1"/>
          </p:cNvCxnSpPr>
          <p:nvPr/>
        </p:nvCxnSpPr>
        <p:spPr bwMode="auto">
          <a:xfrm rot="10800000" flipH="1">
            <a:off x="6088663" y="155733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" name="Shape 221"/>
          <p:cNvCxnSpPr>
            <a:cxnSpLocks noChangeShapeType="1"/>
          </p:cNvCxnSpPr>
          <p:nvPr/>
        </p:nvCxnSpPr>
        <p:spPr bwMode="auto">
          <a:xfrm rot="10800000" flipH="1">
            <a:off x="6088663" y="24876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5" name="Shape 224"/>
          <p:cNvCxnSpPr>
            <a:cxnSpLocks noChangeShapeType="1"/>
          </p:cNvCxnSpPr>
          <p:nvPr/>
        </p:nvCxnSpPr>
        <p:spPr bwMode="auto">
          <a:xfrm rot="10800000" flipH="1">
            <a:off x="6088663" y="27971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6" name="Shape 226"/>
          <p:cNvCxnSpPr>
            <a:cxnSpLocks noChangeShapeType="1"/>
          </p:cNvCxnSpPr>
          <p:nvPr/>
        </p:nvCxnSpPr>
        <p:spPr bwMode="auto">
          <a:xfrm>
            <a:off x="6088663" y="3106737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" name="Shape 228"/>
          <p:cNvCxnSpPr>
            <a:cxnSpLocks noChangeShapeType="1"/>
          </p:cNvCxnSpPr>
          <p:nvPr/>
        </p:nvCxnSpPr>
        <p:spPr bwMode="auto">
          <a:xfrm>
            <a:off x="6088663" y="3106737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" name="Shape 230"/>
          <p:cNvCxnSpPr>
            <a:cxnSpLocks noChangeShapeType="1"/>
          </p:cNvCxnSpPr>
          <p:nvPr/>
        </p:nvCxnSpPr>
        <p:spPr bwMode="auto">
          <a:xfrm>
            <a:off x="6088663" y="3106737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9" name="Shape 232"/>
          <p:cNvCxnSpPr>
            <a:cxnSpLocks noChangeShapeType="1"/>
          </p:cNvCxnSpPr>
          <p:nvPr/>
        </p:nvCxnSpPr>
        <p:spPr bwMode="auto">
          <a:xfrm>
            <a:off x="6088663" y="3106737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" name="Shape 234"/>
          <p:cNvCxnSpPr>
            <a:cxnSpLocks noChangeShapeType="1"/>
          </p:cNvCxnSpPr>
          <p:nvPr/>
        </p:nvCxnSpPr>
        <p:spPr bwMode="auto">
          <a:xfrm>
            <a:off x="6088663" y="310673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" name="Shape 236"/>
          <p:cNvCxnSpPr>
            <a:cxnSpLocks noChangeShapeType="1"/>
          </p:cNvCxnSpPr>
          <p:nvPr/>
        </p:nvCxnSpPr>
        <p:spPr bwMode="auto">
          <a:xfrm>
            <a:off x="6088663" y="3106737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" name="Shape 238"/>
          <p:cNvCxnSpPr>
            <a:cxnSpLocks noChangeShapeType="1"/>
          </p:cNvCxnSpPr>
          <p:nvPr/>
        </p:nvCxnSpPr>
        <p:spPr bwMode="auto">
          <a:xfrm>
            <a:off x="6088663" y="3106737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" name="Shape 240"/>
          <p:cNvCxnSpPr>
            <a:cxnSpLocks noChangeShapeType="1"/>
          </p:cNvCxnSpPr>
          <p:nvPr/>
        </p:nvCxnSpPr>
        <p:spPr bwMode="auto">
          <a:xfrm>
            <a:off x="6088663" y="3106737"/>
            <a:ext cx="904875" cy="2170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" name="Shape 242"/>
          <p:cNvCxnSpPr>
            <a:cxnSpLocks noChangeShapeType="1"/>
          </p:cNvCxnSpPr>
          <p:nvPr/>
        </p:nvCxnSpPr>
        <p:spPr bwMode="auto">
          <a:xfrm rot="10800000" flipH="1">
            <a:off x="6088663" y="217646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" name="Shape 244"/>
          <p:cNvCxnSpPr>
            <a:cxnSpLocks noChangeShapeType="1"/>
          </p:cNvCxnSpPr>
          <p:nvPr/>
        </p:nvCxnSpPr>
        <p:spPr bwMode="auto">
          <a:xfrm rot="10800000" flipH="1">
            <a:off x="6088663" y="1866900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6" name="Shape 246"/>
          <p:cNvCxnSpPr>
            <a:cxnSpLocks noChangeShapeType="1"/>
          </p:cNvCxnSpPr>
          <p:nvPr/>
        </p:nvCxnSpPr>
        <p:spPr bwMode="auto">
          <a:xfrm rot="10800000" flipH="1">
            <a:off x="6088663" y="1557337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7" name="Shape 248"/>
          <p:cNvCxnSpPr>
            <a:cxnSpLocks noChangeShapeType="1"/>
          </p:cNvCxnSpPr>
          <p:nvPr/>
        </p:nvCxnSpPr>
        <p:spPr bwMode="auto">
          <a:xfrm rot="10800000" flipH="1">
            <a:off x="6088663" y="2797175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8" name="Shape 251"/>
          <p:cNvCxnSpPr>
            <a:cxnSpLocks noChangeShapeType="1"/>
          </p:cNvCxnSpPr>
          <p:nvPr/>
        </p:nvCxnSpPr>
        <p:spPr bwMode="auto">
          <a:xfrm rot="10800000" flipH="1">
            <a:off x="6088663" y="3106737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9" name="Shape 253"/>
          <p:cNvCxnSpPr>
            <a:cxnSpLocks noChangeShapeType="1"/>
          </p:cNvCxnSpPr>
          <p:nvPr/>
        </p:nvCxnSpPr>
        <p:spPr bwMode="auto">
          <a:xfrm>
            <a:off x="6088663" y="3416300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0" name="Shape 255"/>
          <p:cNvCxnSpPr>
            <a:cxnSpLocks noChangeShapeType="1"/>
          </p:cNvCxnSpPr>
          <p:nvPr/>
        </p:nvCxnSpPr>
        <p:spPr bwMode="auto">
          <a:xfrm>
            <a:off x="6088663" y="3416300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" name="Shape 257"/>
          <p:cNvCxnSpPr>
            <a:cxnSpLocks noChangeShapeType="1"/>
          </p:cNvCxnSpPr>
          <p:nvPr/>
        </p:nvCxnSpPr>
        <p:spPr bwMode="auto">
          <a:xfrm>
            <a:off x="6088663" y="3416300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" name="Shape 259"/>
          <p:cNvCxnSpPr>
            <a:cxnSpLocks noChangeShapeType="1"/>
          </p:cNvCxnSpPr>
          <p:nvPr/>
        </p:nvCxnSpPr>
        <p:spPr bwMode="auto">
          <a:xfrm>
            <a:off x="6088663" y="341630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3" name="Shape 261"/>
          <p:cNvCxnSpPr>
            <a:cxnSpLocks noChangeShapeType="1"/>
          </p:cNvCxnSpPr>
          <p:nvPr/>
        </p:nvCxnSpPr>
        <p:spPr bwMode="auto">
          <a:xfrm>
            <a:off x="6088663" y="3416300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4" name="Shape 263"/>
          <p:cNvCxnSpPr>
            <a:cxnSpLocks noChangeShapeType="1"/>
          </p:cNvCxnSpPr>
          <p:nvPr/>
        </p:nvCxnSpPr>
        <p:spPr bwMode="auto">
          <a:xfrm>
            <a:off x="6088663" y="3416300"/>
            <a:ext cx="904875" cy="15509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5" name="Shape 265"/>
          <p:cNvCxnSpPr>
            <a:cxnSpLocks noChangeShapeType="1"/>
          </p:cNvCxnSpPr>
          <p:nvPr/>
        </p:nvCxnSpPr>
        <p:spPr bwMode="auto">
          <a:xfrm>
            <a:off x="6088663" y="3416300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6" name="Shape 267"/>
          <p:cNvCxnSpPr>
            <a:cxnSpLocks noChangeShapeType="1"/>
          </p:cNvCxnSpPr>
          <p:nvPr/>
        </p:nvCxnSpPr>
        <p:spPr bwMode="auto">
          <a:xfrm rot="10800000" flipH="1">
            <a:off x="6088663" y="2487612"/>
            <a:ext cx="904875" cy="9286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7" name="Shape 269"/>
          <p:cNvCxnSpPr>
            <a:cxnSpLocks noChangeShapeType="1"/>
          </p:cNvCxnSpPr>
          <p:nvPr/>
        </p:nvCxnSpPr>
        <p:spPr bwMode="auto">
          <a:xfrm rot="10800000" flipH="1">
            <a:off x="6088663" y="217646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8" name="Shape 271"/>
          <p:cNvCxnSpPr>
            <a:cxnSpLocks noChangeShapeType="1"/>
          </p:cNvCxnSpPr>
          <p:nvPr/>
        </p:nvCxnSpPr>
        <p:spPr bwMode="auto">
          <a:xfrm rot="10800000" flipH="1">
            <a:off x="6088663" y="1866900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9" name="Shape 273"/>
          <p:cNvCxnSpPr>
            <a:cxnSpLocks noChangeShapeType="1"/>
          </p:cNvCxnSpPr>
          <p:nvPr/>
        </p:nvCxnSpPr>
        <p:spPr bwMode="auto">
          <a:xfrm rot="10800000" flipH="1">
            <a:off x="6088663" y="1557337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" name="Shape 275"/>
          <p:cNvCxnSpPr>
            <a:cxnSpLocks noChangeShapeType="1"/>
          </p:cNvCxnSpPr>
          <p:nvPr/>
        </p:nvCxnSpPr>
        <p:spPr bwMode="auto">
          <a:xfrm rot="10800000" flipH="1">
            <a:off x="6088663" y="3106737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1" name="Shape 278"/>
          <p:cNvCxnSpPr>
            <a:cxnSpLocks noChangeShapeType="1"/>
          </p:cNvCxnSpPr>
          <p:nvPr/>
        </p:nvCxnSpPr>
        <p:spPr bwMode="auto">
          <a:xfrm rot="10800000" flipH="1">
            <a:off x="6088663" y="3416300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2" name="Shape 280"/>
          <p:cNvCxnSpPr>
            <a:cxnSpLocks noChangeShapeType="1"/>
          </p:cNvCxnSpPr>
          <p:nvPr/>
        </p:nvCxnSpPr>
        <p:spPr bwMode="auto">
          <a:xfrm>
            <a:off x="6088663" y="3727450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" name="Shape 282"/>
          <p:cNvCxnSpPr>
            <a:cxnSpLocks noChangeShapeType="1"/>
          </p:cNvCxnSpPr>
          <p:nvPr/>
        </p:nvCxnSpPr>
        <p:spPr bwMode="auto">
          <a:xfrm>
            <a:off x="6088663" y="37274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4" name="Shape 284"/>
          <p:cNvCxnSpPr>
            <a:cxnSpLocks noChangeShapeType="1"/>
          </p:cNvCxnSpPr>
          <p:nvPr/>
        </p:nvCxnSpPr>
        <p:spPr bwMode="auto">
          <a:xfrm>
            <a:off x="6088663" y="37274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5" name="Shape 286"/>
          <p:cNvCxnSpPr>
            <a:cxnSpLocks noChangeShapeType="1"/>
          </p:cNvCxnSpPr>
          <p:nvPr/>
        </p:nvCxnSpPr>
        <p:spPr bwMode="auto">
          <a:xfrm>
            <a:off x="6088663" y="3727450"/>
            <a:ext cx="904875" cy="9286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6" name="Shape 288"/>
          <p:cNvCxnSpPr>
            <a:cxnSpLocks noChangeShapeType="1"/>
          </p:cNvCxnSpPr>
          <p:nvPr/>
        </p:nvCxnSpPr>
        <p:spPr bwMode="auto">
          <a:xfrm>
            <a:off x="6088663" y="3727450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7" name="Shape 290"/>
          <p:cNvCxnSpPr>
            <a:cxnSpLocks noChangeShapeType="1"/>
          </p:cNvCxnSpPr>
          <p:nvPr/>
        </p:nvCxnSpPr>
        <p:spPr bwMode="auto">
          <a:xfrm>
            <a:off x="6088663" y="3727450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8" name="Shape 292"/>
          <p:cNvCxnSpPr>
            <a:cxnSpLocks noChangeShapeType="1"/>
          </p:cNvCxnSpPr>
          <p:nvPr/>
        </p:nvCxnSpPr>
        <p:spPr bwMode="auto">
          <a:xfrm rot="10800000" flipH="1">
            <a:off x="6088663" y="2797175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9" name="Shape 294"/>
          <p:cNvCxnSpPr>
            <a:cxnSpLocks noChangeShapeType="1"/>
          </p:cNvCxnSpPr>
          <p:nvPr/>
        </p:nvCxnSpPr>
        <p:spPr bwMode="auto">
          <a:xfrm rot="10800000" flipH="1">
            <a:off x="6088663" y="248761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0" name="Shape 296"/>
          <p:cNvCxnSpPr>
            <a:cxnSpLocks noChangeShapeType="1"/>
          </p:cNvCxnSpPr>
          <p:nvPr/>
        </p:nvCxnSpPr>
        <p:spPr bwMode="auto">
          <a:xfrm rot="10800000" flipH="1">
            <a:off x="6088663" y="2176462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" name="Shape 298"/>
          <p:cNvCxnSpPr>
            <a:cxnSpLocks noChangeShapeType="1"/>
          </p:cNvCxnSpPr>
          <p:nvPr/>
        </p:nvCxnSpPr>
        <p:spPr bwMode="auto">
          <a:xfrm rot="10800000" flipH="1">
            <a:off x="6088663" y="1866900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2" name="Shape 300"/>
          <p:cNvCxnSpPr>
            <a:cxnSpLocks noChangeShapeType="1"/>
          </p:cNvCxnSpPr>
          <p:nvPr/>
        </p:nvCxnSpPr>
        <p:spPr bwMode="auto">
          <a:xfrm rot="10800000" flipH="1">
            <a:off x="6088663" y="3416300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Shape 303"/>
          <p:cNvCxnSpPr>
            <a:cxnSpLocks noChangeShapeType="1"/>
          </p:cNvCxnSpPr>
          <p:nvPr/>
        </p:nvCxnSpPr>
        <p:spPr bwMode="auto">
          <a:xfrm rot="10800000" flipH="1">
            <a:off x="6088663" y="37274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4" name="Shape 305"/>
          <p:cNvCxnSpPr>
            <a:cxnSpLocks noChangeShapeType="1"/>
          </p:cNvCxnSpPr>
          <p:nvPr/>
        </p:nvCxnSpPr>
        <p:spPr bwMode="auto">
          <a:xfrm>
            <a:off x="6088663" y="4037012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5" name="Shape 307"/>
          <p:cNvCxnSpPr>
            <a:cxnSpLocks noChangeShapeType="1"/>
          </p:cNvCxnSpPr>
          <p:nvPr/>
        </p:nvCxnSpPr>
        <p:spPr bwMode="auto">
          <a:xfrm>
            <a:off x="6088663" y="40370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6" name="Shape 309"/>
          <p:cNvCxnSpPr>
            <a:cxnSpLocks noChangeShapeType="1"/>
          </p:cNvCxnSpPr>
          <p:nvPr/>
        </p:nvCxnSpPr>
        <p:spPr bwMode="auto">
          <a:xfrm>
            <a:off x="6088663" y="40370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7" name="Shape 311"/>
          <p:cNvCxnSpPr>
            <a:cxnSpLocks noChangeShapeType="1"/>
          </p:cNvCxnSpPr>
          <p:nvPr/>
        </p:nvCxnSpPr>
        <p:spPr bwMode="auto">
          <a:xfrm>
            <a:off x="6088663" y="403701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8" name="Shape 313"/>
          <p:cNvCxnSpPr>
            <a:cxnSpLocks noChangeShapeType="1"/>
          </p:cNvCxnSpPr>
          <p:nvPr/>
        </p:nvCxnSpPr>
        <p:spPr bwMode="auto">
          <a:xfrm>
            <a:off x="6088663" y="403701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9" name="Shape 315"/>
          <p:cNvCxnSpPr>
            <a:cxnSpLocks noChangeShapeType="1"/>
          </p:cNvCxnSpPr>
          <p:nvPr/>
        </p:nvCxnSpPr>
        <p:spPr bwMode="auto">
          <a:xfrm rot="10800000" flipH="1">
            <a:off x="6088663" y="3106737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0" name="Shape 317"/>
          <p:cNvCxnSpPr>
            <a:cxnSpLocks noChangeShapeType="1"/>
          </p:cNvCxnSpPr>
          <p:nvPr/>
        </p:nvCxnSpPr>
        <p:spPr bwMode="auto">
          <a:xfrm rot="10800000" flipH="1">
            <a:off x="6088663" y="2797175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1" name="Shape 319"/>
          <p:cNvCxnSpPr>
            <a:cxnSpLocks noChangeShapeType="1"/>
          </p:cNvCxnSpPr>
          <p:nvPr/>
        </p:nvCxnSpPr>
        <p:spPr bwMode="auto">
          <a:xfrm rot="10800000" flipH="1">
            <a:off x="6088663" y="2487612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2" name="Shape 321"/>
          <p:cNvCxnSpPr>
            <a:cxnSpLocks noChangeShapeType="1"/>
          </p:cNvCxnSpPr>
          <p:nvPr/>
        </p:nvCxnSpPr>
        <p:spPr bwMode="auto">
          <a:xfrm rot="10800000" flipH="1">
            <a:off x="6088663" y="2176462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" name="Shape 323"/>
          <p:cNvCxnSpPr>
            <a:cxnSpLocks noChangeShapeType="1"/>
          </p:cNvCxnSpPr>
          <p:nvPr/>
        </p:nvCxnSpPr>
        <p:spPr bwMode="auto">
          <a:xfrm rot="10800000" flipH="1">
            <a:off x="6088663" y="37274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4" name="Shape 326"/>
          <p:cNvCxnSpPr>
            <a:cxnSpLocks noChangeShapeType="1"/>
          </p:cNvCxnSpPr>
          <p:nvPr/>
        </p:nvCxnSpPr>
        <p:spPr bwMode="auto">
          <a:xfrm rot="10800000" flipH="1">
            <a:off x="6088663" y="40370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5" name="Shape 328"/>
          <p:cNvCxnSpPr>
            <a:cxnSpLocks noChangeShapeType="1"/>
          </p:cNvCxnSpPr>
          <p:nvPr/>
        </p:nvCxnSpPr>
        <p:spPr bwMode="auto">
          <a:xfrm>
            <a:off x="6088663" y="4346575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6" name="Shape 330"/>
          <p:cNvCxnSpPr>
            <a:cxnSpLocks noChangeShapeType="1"/>
          </p:cNvCxnSpPr>
          <p:nvPr/>
        </p:nvCxnSpPr>
        <p:spPr bwMode="auto">
          <a:xfrm>
            <a:off x="6088663" y="43465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7" name="Shape 332"/>
          <p:cNvCxnSpPr>
            <a:cxnSpLocks noChangeShapeType="1"/>
          </p:cNvCxnSpPr>
          <p:nvPr/>
        </p:nvCxnSpPr>
        <p:spPr bwMode="auto">
          <a:xfrm>
            <a:off x="6088663" y="4346575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8" name="Shape 334"/>
          <p:cNvCxnSpPr>
            <a:cxnSpLocks noChangeShapeType="1"/>
          </p:cNvCxnSpPr>
          <p:nvPr/>
        </p:nvCxnSpPr>
        <p:spPr bwMode="auto">
          <a:xfrm>
            <a:off x="6088663" y="4346575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9" name="Shape 336"/>
          <p:cNvCxnSpPr>
            <a:cxnSpLocks noChangeShapeType="1"/>
          </p:cNvCxnSpPr>
          <p:nvPr/>
        </p:nvCxnSpPr>
        <p:spPr bwMode="auto">
          <a:xfrm rot="10800000" flipH="1">
            <a:off x="6088663" y="341630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0" name="Shape 338"/>
          <p:cNvCxnSpPr>
            <a:cxnSpLocks noChangeShapeType="1"/>
          </p:cNvCxnSpPr>
          <p:nvPr/>
        </p:nvCxnSpPr>
        <p:spPr bwMode="auto">
          <a:xfrm rot="10800000" flipH="1">
            <a:off x="6088663" y="310673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1" name="Shape 340"/>
          <p:cNvCxnSpPr>
            <a:cxnSpLocks noChangeShapeType="1"/>
          </p:cNvCxnSpPr>
          <p:nvPr/>
        </p:nvCxnSpPr>
        <p:spPr bwMode="auto">
          <a:xfrm rot="10800000" flipH="1">
            <a:off x="6088663" y="2797175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2" name="Shape 342"/>
          <p:cNvCxnSpPr>
            <a:cxnSpLocks noChangeShapeType="1"/>
          </p:cNvCxnSpPr>
          <p:nvPr/>
        </p:nvCxnSpPr>
        <p:spPr bwMode="auto">
          <a:xfrm rot="10800000" flipH="1">
            <a:off x="6088663" y="2487612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" name="Shape 344"/>
          <p:cNvCxnSpPr>
            <a:cxnSpLocks noChangeShapeType="1"/>
          </p:cNvCxnSpPr>
          <p:nvPr/>
        </p:nvCxnSpPr>
        <p:spPr bwMode="auto">
          <a:xfrm rot="10800000" flipH="1">
            <a:off x="6088663" y="40370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" name="Shape 347"/>
          <p:cNvCxnSpPr>
            <a:cxnSpLocks noChangeShapeType="1"/>
          </p:cNvCxnSpPr>
          <p:nvPr/>
        </p:nvCxnSpPr>
        <p:spPr bwMode="auto">
          <a:xfrm rot="10800000" flipH="1">
            <a:off x="6088663" y="43465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5" name="Shape 349"/>
          <p:cNvCxnSpPr>
            <a:cxnSpLocks noChangeShapeType="1"/>
          </p:cNvCxnSpPr>
          <p:nvPr/>
        </p:nvCxnSpPr>
        <p:spPr bwMode="auto">
          <a:xfrm>
            <a:off x="6088663" y="4656137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6" name="Shape 351"/>
          <p:cNvCxnSpPr>
            <a:cxnSpLocks noChangeShapeType="1"/>
          </p:cNvCxnSpPr>
          <p:nvPr/>
        </p:nvCxnSpPr>
        <p:spPr bwMode="auto">
          <a:xfrm>
            <a:off x="6088663" y="4656137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7" name="Shape 353"/>
          <p:cNvCxnSpPr>
            <a:cxnSpLocks noChangeShapeType="1"/>
          </p:cNvCxnSpPr>
          <p:nvPr/>
        </p:nvCxnSpPr>
        <p:spPr bwMode="auto">
          <a:xfrm>
            <a:off x="6088663" y="4656137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8" name="Shape 355"/>
          <p:cNvCxnSpPr>
            <a:cxnSpLocks noChangeShapeType="1"/>
          </p:cNvCxnSpPr>
          <p:nvPr/>
        </p:nvCxnSpPr>
        <p:spPr bwMode="auto">
          <a:xfrm rot="10800000" flipH="1">
            <a:off x="6088663" y="3727450"/>
            <a:ext cx="904875" cy="9286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9" name="Shape 357"/>
          <p:cNvCxnSpPr>
            <a:cxnSpLocks noChangeShapeType="1"/>
          </p:cNvCxnSpPr>
          <p:nvPr/>
        </p:nvCxnSpPr>
        <p:spPr bwMode="auto">
          <a:xfrm rot="10800000" flipH="1">
            <a:off x="6088663" y="3416300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0" name="Shape 359"/>
          <p:cNvCxnSpPr>
            <a:cxnSpLocks noChangeShapeType="1"/>
          </p:cNvCxnSpPr>
          <p:nvPr/>
        </p:nvCxnSpPr>
        <p:spPr bwMode="auto">
          <a:xfrm rot="10800000" flipH="1">
            <a:off x="6088663" y="3106737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1" name="Shape 361"/>
          <p:cNvCxnSpPr>
            <a:cxnSpLocks noChangeShapeType="1"/>
          </p:cNvCxnSpPr>
          <p:nvPr/>
        </p:nvCxnSpPr>
        <p:spPr bwMode="auto">
          <a:xfrm rot="10800000" flipH="1">
            <a:off x="6088663" y="2797175"/>
            <a:ext cx="904875" cy="1858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2" name="Shape 363"/>
          <p:cNvCxnSpPr>
            <a:cxnSpLocks noChangeShapeType="1"/>
            <a:stCxn id="51" idx="2"/>
            <a:endCxn id="40" idx="6"/>
          </p:cNvCxnSpPr>
          <p:nvPr/>
        </p:nvCxnSpPr>
        <p:spPr bwMode="auto">
          <a:xfrm flipH="1">
            <a:off x="6088663" y="1557337"/>
            <a:ext cx="904875" cy="2170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" name="Shape 364"/>
          <p:cNvCxnSpPr>
            <a:cxnSpLocks noChangeShapeType="1"/>
            <a:endCxn id="41" idx="6"/>
          </p:cNvCxnSpPr>
          <p:nvPr/>
        </p:nvCxnSpPr>
        <p:spPr bwMode="auto">
          <a:xfrm flipH="1">
            <a:off x="6088663" y="1557337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" name="Shape 365"/>
          <p:cNvCxnSpPr>
            <a:cxnSpLocks noChangeShapeType="1"/>
            <a:endCxn id="38" idx="6"/>
          </p:cNvCxnSpPr>
          <p:nvPr/>
        </p:nvCxnSpPr>
        <p:spPr bwMode="auto">
          <a:xfrm flipH="1">
            <a:off x="6088663" y="1557337"/>
            <a:ext cx="904875" cy="27892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5" name="Shape 366"/>
          <p:cNvCxnSpPr>
            <a:cxnSpLocks noChangeShapeType="1"/>
            <a:endCxn id="39" idx="6"/>
          </p:cNvCxnSpPr>
          <p:nvPr/>
        </p:nvCxnSpPr>
        <p:spPr bwMode="auto">
          <a:xfrm flipH="1">
            <a:off x="6088663" y="1557337"/>
            <a:ext cx="904875" cy="3098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6" name="Shape 367"/>
          <p:cNvCxnSpPr>
            <a:cxnSpLocks noChangeShapeType="1"/>
            <a:stCxn id="52" idx="2"/>
            <a:endCxn id="41" idx="6"/>
          </p:cNvCxnSpPr>
          <p:nvPr/>
        </p:nvCxnSpPr>
        <p:spPr bwMode="auto">
          <a:xfrm flipH="1">
            <a:off x="6088663" y="1866900"/>
            <a:ext cx="904875" cy="21701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7" name="Shape 368"/>
          <p:cNvCxnSpPr>
            <a:cxnSpLocks noChangeShapeType="1"/>
            <a:stCxn id="52" idx="2"/>
            <a:endCxn id="38" idx="6"/>
          </p:cNvCxnSpPr>
          <p:nvPr/>
        </p:nvCxnSpPr>
        <p:spPr bwMode="auto">
          <a:xfrm flipH="1">
            <a:off x="6088663" y="1866900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8" name="Shape 369"/>
          <p:cNvCxnSpPr>
            <a:cxnSpLocks noChangeShapeType="1"/>
            <a:stCxn id="52" idx="2"/>
            <a:endCxn id="39" idx="6"/>
          </p:cNvCxnSpPr>
          <p:nvPr/>
        </p:nvCxnSpPr>
        <p:spPr bwMode="auto">
          <a:xfrm flipH="1">
            <a:off x="6088663" y="1866900"/>
            <a:ext cx="904875" cy="2789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9" name="Shape 370"/>
          <p:cNvCxnSpPr>
            <a:cxnSpLocks noChangeShapeType="1"/>
            <a:stCxn id="42" idx="2"/>
            <a:endCxn id="38" idx="6"/>
          </p:cNvCxnSpPr>
          <p:nvPr/>
        </p:nvCxnSpPr>
        <p:spPr bwMode="auto">
          <a:xfrm flipH="1">
            <a:off x="6088663" y="2176462"/>
            <a:ext cx="904875" cy="2170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0" name="Shape 371"/>
          <p:cNvCxnSpPr>
            <a:cxnSpLocks noChangeShapeType="1"/>
            <a:stCxn id="42" idx="2"/>
            <a:endCxn id="39" idx="6"/>
          </p:cNvCxnSpPr>
          <p:nvPr/>
        </p:nvCxnSpPr>
        <p:spPr bwMode="auto">
          <a:xfrm flipH="1">
            <a:off x="6088663" y="2176462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1" name="Shape 372"/>
          <p:cNvCxnSpPr>
            <a:cxnSpLocks noChangeShapeType="1"/>
            <a:stCxn id="43" idx="2"/>
            <a:endCxn id="39" idx="6"/>
          </p:cNvCxnSpPr>
          <p:nvPr/>
        </p:nvCxnSpPr>
        <p:spPr bwMode="auto">
          <a:xfrm flipH="1">
            <a:off x="6088663" y="2487612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2" name="Shape 373"/>
          <p:cNvSpPr>
            <a:spLocks noChangeArrowheads="1"/>
          </p:cNvSpPr>
          <p:nvPr/>
        </p:nvSpPr>
        <p:spPr bwMode="auto">
          <a:xfrm>
            <a:off x="6993538" y="2068512"/>
            <a:ext cx="217487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73" name="Shape 374"/>
          <p:cNvSpPr>
            <a:spLocks noChangeArrowheads="1"/>
          </p:cNvSpPr>
          <p:nvPr/>
        </p:nvSpPr>
        <p:spPr bwMode="auto">
          <a:xfrm>
            <a:off x="6993538" y="2378075"/>
            <a:ext cx="217487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74" name="Shape 375"/>
          <p:cNvSpPr>
            <a:spLocks noChangeArrowheads="1"/>
          </p:cNvSpPr>
          <p:nvPr/>
        </p:nvSpPr>
        <p:spPr bwMode="auto">
          <a:xfrm>
            <a:off x="6993538" y="2687637"/>
            <a:ext cx="217487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75" name="Shape 376"/>
          <p:cNvSpPr>
            <a:spLocks noChangeArrowheads="1"/>
          </p:cNvSpPr>
          <p:nvPr/>
        </p:nvSpPr>
        <p:spPr bwMode="auto">
          <a:xfrm>
            <a:off x="6993538" y="2998787"/>
            <a:ext cx="217487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76" name="Shape 377"/>
          <p:cNvSpPr>
            <a:spLocks noChangeArrowheads="1"/>
          </p:cNvSpPr>
          <p:nvPr/>
        </p:nvSpPr>
        <p:spPr bwMode="auto">
          <a:xfrm>
            <a:off x="6993538" y="3308350"/>
            <a:ext cx="217487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77" name="Shape 378"/>
          <p:cNvSpPr>
            <a:spLocks noChangeArrowheads="1"/>
          </p:cNvSpPr>
          <p:nvPr/>
        </p:nvSpPr>
        <p:spPr bwMode="auto">
          <a:xfrm>
            <a:off x="6993538" y="4238625"/>
            <a:ext cx="217487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78" name="Shape 379"/>
          <p:cNvSpPr>
            <a:spLocks noChangeArrowheads="1"/>
          </p:cNvSpPr>
          <p:nvPr/>
        </p:nvSpPr>
        <p:spPr bwMode="auto">
          <a:xfrm>
            <a:off x="6993538" y="4548187"/>
            <a:ext cx="217487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79" name="Shape 380"/>
          <p:cNvSpPr>
            <a:spLocks noChangeArrowheads="1"/>
          </p:cNvSpPr>
          <p:nvPr/>
        </p:nvSpPr>
        <p:spPr bwMode="auto">
          <a:xfrm>
            <a:off x="6993538" y="3617912"/>
            <a:ext cx="217487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0" name="Shape 381"/>
          <p:cNvSpPr>
            <a:spLocks noChangeArrowheads="1"/>
          </p:cNvSpPr>
          <p:nvPr/>
        </p:nvSpPr>
        <p:spPr bwMode="auto">
          <a:xfrm>
            <a:off x="6993538" y="3927475"/>
            <a:ext cx="217487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1" name="Shape 382"/>
          <p:cNvSpPr>
            <a:spLocks noChangeArrowheads="1"/>
          </p:cNvSpPr>
          <p:nvPr/>
        </p:nvSpPr>
        <p:spPr bwMode="auto">
          <a:xfrm flipH="1">
            <a:off x="8115900" y="2068512"/>
            <a:ext cx="217488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2" name="Shape 383"/>
          <p:cNvSpPr>
            <a:spLocks noChangeArrowheads="1"/>
          </p:cNvSpPr>
          <p:nvPr/>
        </p:nvSpPr>
        <p:spPr bwMode="auto">
          <a:xfrm flipH="1">
            <a:off x="8115900" y="2378075"/>
            <a:ext cx="217488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3" name="Shape 384"/>
          <p:cNvSpPr>
            <a:spLocks noChangeArrowheads="1"/>
          </p:cNvSpPr>
          <p:nvPr/>
        </p:nvSpPr>
        <p:spPr bwMode="auto">
          <a:xfrm flipH="1">
            <a:off x="8115900" y="2687637"/>
            <a:ext cx="217488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4" name="Shape 385"/>
          <p:cNvSpPr>
            <a:spLocks noChangeArrowheads="1"/>
          </p:cNvSpPr>
          <p:nvPr/>
        </p:nvSpPr>
        <p:spPr bwMode="auto">
          <a:xfrm flipH="1">
            <a:off x="8115900" y="2998787"/>
            <a:ext cx="217488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5" name="Shape 386"/>
          <p:cNvSpPr>
            <a:spLocks noChangeArrowheads="1"/>
          </p:cNvSpPr>
          <p:nvPr/>
        </p:nvSpPr>
        <p:spPr bwMode="auto">
          <a:xfrm flipH="1">
            <a:off x="8115900" y="3308350"/>
            <a:ext cx="217488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6" name="Shape 387"/>
          <p:cNvSpPr>
            <a:spLocks noChangeArrowheads="1"/>
          </p:cNvSpPr>
          <p:nvPr/>
        </p:nvSpPr>
        <p:spPr bwMode="auto">
          <a:xfrm flipH="1">
            <a:off x="8115900" y="4238625"/>
            <a:ext cx="217488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7" name="Shape 388"/>
          <p:cNvSpPr>
            <a:spLocks noChangeArrowheads="1"/>
          </p:cNvSpPr>
          <p:nvPr/>
        </p:nvSpPr>
        <p:spPr bwMode="auto">
          <a:xfrm flipH="1">
            <a:off x="8115900" y="4548187"/>
            <a:ext cx="217488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8" name="Shape 389"/>
          <p:cNvSpPr>
            <a:spLocks noChangeArrowheads="1"/>
          </p:cNvSpPr>
          <p:nvPr/>
        </p:nvSpPr>
        <p:spPr bwMode="auto">
          <a:xfrm flipH="1">
            <a:off x="8115900" y="3617912"/>
            <a:ext cx="217488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9" name="Shape 390"/>
          <p:cNvSpPr>
            <a:spLocks noChangeArrowheads="1"/>
          </p:cNvSpPr>
          <p:nvPr/>
        </p:nvSpPr>
        <p:spPr bwMode="auto">
          <a:xfrm flipH="1">
            <a:off x="8115900" y="3927475"/>
            <a:ext cx="217488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cxnSp>
        <p:nvCxnSpPr>
          <p:cNvPr id="190" name="Shape 391"/>
          <p:cNvCxnSpPr>
            <a:cxnSpLocks noChangeShapeType="1"/>
            <a:stCxn id="181" idx="6"/>
          </p:cNvCxnSpPr>
          <p:nvPr/>
        </p:nvCxnSpPr>
        <p:spPr bwMode="auto">
          <a:xfrm rot="10800000">
            <a:off x="7211025" y="1557337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1" name="Shape 393"/>
          <p:cNvCxnSpPr>
            <a:cxnSpLocks noChangeShapeType="1"/>
          </p:cNvCxnSpPr>
          <p:nvPr/>
        </p:nvCxnSpPr>
        <p:spPr bwMode="auto">
          <a:xfrm rot="10800000">
            <a:off x="7211025" y="186690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2" name="Shape 394"/>
          <p:cNvCxnSpPr>
            <a:cxnSpLocks noChangeShapeType="1"/>
            <a:stCxn id="181" idx="6"/>
          </p:cNvCxnSpPr>
          <p:nvPr/>
        </p:nvCxnSpPr>
        <p:spPr bwMode="auto">
          <a:xfrm rot="10800000">
            <a:off x="7211025" y="2178050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3" name="Shape 396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" name="Shape 398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5" name="Shape 400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9286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6" name="Shape 402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7" name="Shape 404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8" name="Shape 406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1858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9" name="Shape 408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0" name="Shape 410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24780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1" name="Shape 412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2789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2" name="Shape 414"/>
          <p:cNvCxnSpPr>
            <a:cxnSpLocks noChangeShapeType="1"/>
            <a:stCxn id="181" idx="6"/>
          </p:cNvCxnSpPr>
          <p:nvPr/>
        </p:nvCxnSpPr>
        <p:spPr bwMode="auto">
          <a:xfrm flipH="1">
            <a:off x="7211025" y="2178050"/>
            <a:ext cx="904875" cy="3098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3" name="Shape 416"/>
          <p:cNvCxnSpPr>
            <a:cxnSpLocks noChangeShapeType="1"/>
          </p:cNvCxnSpPr>
          <p:nvPr/>
        </p:nvCxnSpPr>
        <p:spPr bwMode="auto">
          <a:xfrm rot="10800000">
            <a:off x="7211025" y="1866900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" name="Shape 417"/>
          <p:cNvCxnSpPr>
            <a:cxnSpLocks noChangeShapeType="1"/>
          </p:cNvCxnSpPr>
          <p:nvPr/>
        </p:nvCxnSpPr>
        <p:spPr bwMode="auto">
          <a:xfrm rot="10800000">
            <a:off x="7211025" y="21780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" name="Shape 418"/>
          <p:cNvCxnSpPr>
            <a:cxnSpLocks noChangeShapeType="1"/>
          </p:cNvCxnSpPr>
          <p:nvPr/>
        </p:nvCxnSpPr>
        <p:spPr bwMode="auto">
          <a:xfrm rot="10800000">
            <a:off x="7211025" y="2487612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6" name="Shape 419"/>
          <p:cNvCxnSpPr>
            <a:cxnSpLocks noChangeShapeType="1"/>
          </p:cNvCxnSpPr>
          <p:nvPr/>
        </p:nvCxnSpPr>
        <p:spPr bwMode="auto">
          <a:xfrm flipH="1">
            <a:off x="7211025" y="24876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7" name="Shape 420"/>
          <p:cNvCxnSpPr>
            <a:cxnSpLocks noChangeShapeType="1"/>
          </p:cNvCxnSpPr>
          <p:nvPr/>
        </p:nvCxnSpPr>
        <p:spPr bwMode="auto">
          <a:xfrm flipH="1">
            <a:off x="7211025" y="24876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8" name="Shape 421"/>
          <p:cNvCxnSpPr>
            <a:cxnSpLocks noChangeShapeType="1"/>
          </p:cNvCxnSpPr>
          <p:nvPr/>
        </p:nvCxnSpPr>
        <p:spPr bwMode="auto">
          <a:xfrm flipH="1">
            <a:off x="7211025" y="248761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9" name="Shape 422"/>
          <p:cNvCxnSpPr>
            <a:cxnSpLocks noChangeShapeType="1"/>
          </p:cNvCxnSpPr>
          <p:nvPr/>
        </p:nvCxnSpPr>
        <p:spPr bwMode="auto">
          <a:xfrm flipH="1">
            <a:off x="7211025" y="248761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0" name="Shape 423"/>
          <p:cNvCxnSpPr>
            <a:cxnSpLocks noChangeShapeType="1"/>
          </p:cNvCxnSpPr>
          <p:nvPr/>
        </p:nvCxnSpPr>
        <p:spPr bwMode="auto">
          <a:xfrm flipH="1">
            <a:off x="7211025" y="2487612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1" name="Shape 424"/>
          <p:cNvCxnSpPr>
            <a:cxnSpLocks noChangeShapeType="1"/>
          </p:cNvCxnSpPr>
          <p:nvPr/>
        </p:nvCxnSpPr>
        <p:spPr bwMode="auto">
          <a:xfrm flipH="1">
            <a:off x="7211025" y="2487612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2" name="Shape 425"/>
          <p:cNvCxnSpPr>
            <a:cxnSpLocks noChangeShapeType="1"/>
          </p:cNvCxnSpPr>
          <p:nvPr/>
        </p:nvCxnSpPr>
        <p:spPr bwMode="auto">
          <a:xfrm flipH="1">
            <a:off x="7211025" y="2487612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3" name="Shape 426"/>
          <p:cNvCxnSpPr>
            <a:cxnSpLocks noChangeShapeType="1"/>
          </p:cNvCxnSpPr>
          <p:nvPr/>
        </p:nvCxnSpPr>
        <p:spPr bwMode="auto">
          <a:xfrm flipH="1">
            <a:off x="7211025" y="2487612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4" name="Shape 427"/>
          <p:cNvCxnSpPr>
            <a:cxnSpLocks noChangeShapeType="1"/>
          </p:cNvCxnSpPr>
          <p:nvPr/>
        </p:nvCxnSpPr>
        <p:spPr bwMode="auto">
          <a:xfrm flipH="1">
            <a:off x="7211025" y="2487612"/>
            <a:ext cx="904875" cy="27892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" name="Shape 428"/>
          <p:cNvCxnSpPr>
            <a:cxnSpLocks noChangeShapeType="1"/>
          </p:cNvCxnSpPr>
          <p:nvPr/>
        </p:nvCxnSpPr>
        <p:spPr bwMode="auto">
          <a:xfrm rot="10800000">
            <a:off x="7211025" y="1557337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6" name="Shape 429"/>
          <p:cNvCxnSpPr>
            <a:cxnSpLocks noChangeShapeType="1"/>
          </p:cNvCxnSpPr>
          <p:nvPr/>
        </p:nvCxnSpPr>
        <p:spPr bwMode="auto">
          <a:xfrm rot="10800000">
            <a:off x="7211025" y="21780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7" name="Shape 430"/>
          <p:cNvCxnSpPr>
            <a:cxnSpLocks noChangeShapeType="1"/>
          </p:cNvCxnSpPr>
          <p:nvPr/>
        </p:nvCxnSpPr>
        <p:spPr bwMode="auto">
          <a:xfrm rot="10800000">
            <a:off x="7211025" y="24876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8" name="Shape 431"/>
          <p:cNvCxnSpPr>
            <a:cxnSpLocks noChangeShapeType="1"/>
          </p:cNvCxnSpPr>
          <p:nvPr/>
        </p:nvCxnSpPr>
        <p:spPr bwMode="auto">
          <a:xfrm rot="10800000">
            <a:off x="7211025" y="2797175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9" name="Shape 432"/>
          <p:cNvCxnSpPr>
            <a:cxnSpLocks noChangeShapeType="1"/>
          </p:cNvCxnSpPr>
          <p:nvPr/>
        </p:nvCxnSpPr>
        <p:spPr bwMode="auto">
          <a:xfrm flipH="1">
            <a:off x="7211025" y="27971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0" name="Shape 433"/>
          <p:cNvCxnSpPr>
            <a:cxnSpLocks noChangeShapeType="1"/>
          </p:cNvCxnSpPr>
          <p:nvPr/>
        </p:nvCxnSpPr>
        <p:spPr bwMode="auto">
          <a:xfrm flipH="1">
            <a:off x="7211025" y="2797175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1" name="Shape 434"/>
          <p:cNvCxnSpPr>
            <a:cxnSpLocks noChangeShapeType="1"/>
          </p:cNvCxnSpPr>
          <p:nvPr/>
        </p:nvCxnSpPr>
        <p:spPr bwMode="auto">
          <a:xfrm flipH="1">
            <a:off x="7211025" y="2797175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2" name="Shape 435"/>
          <p:cNvCxnSpPr>
            <a:cxnSpLocks noChangeShapeType="1"/>
          </p:cNvCxnSpPr>
          <p:nvPr/>
        </p:nvCxnSpPr>
        <p:spPr bwMode="auto">
          <a:xfrm flipH="1">
            <a:off x="7211025" y="2797175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3" name="Shape 436"/>
          <p:cNvCxnSpPr>
            <a:cxnSpLocks noChangeShapeType="1"/>
          </p:cNvCxnSpPr>
          <p:nvPr/>
        </p:nvCxnSpPr>
        <p:spPr bwMode="auto">
          <a:xfrm flipH="1">
            <a:off x="7211025" y="2797175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4" name="Shape 437"/>
          <p:cNvCxnSpPr>
            <a:cxnSpLocks noChangeShapeType="1"/>
          </p:cNvCxnSpPr>
          <p:nvPr/>
        </p:nvCxnSpPr>
        <p:spPr bwMode="auto">
          <a:xfrm flipH="1">
            <a:off x="7211025" y="2797175"/>
            <a:ext cx="904875" cy="1858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" name="Shape 438"/>
          <p:cNvCxnSpPr>
            <a:cxnSpLocks noChangeShapeType="1"/>
          </p:cNvCxnSpPr>
          <p:nvPr/>
        </p:nvCxnSpPr>
        <p:spPr bwMode="auto">
          <a:xfrm flipH="1">
            <a:off x="7211025" y="2797175"/>
            <a:ext cx="904875" cy="21701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6" name="Shape 439"/>
          <p:cNvCxnSpPr>
            <a:cxnSpLocks noChangeShapeType="1"/>
          </p:cNvCxnSpPr>
          <p:nvPr/>
        </p:nvCxnSpPr>
        <p:spPr bwMode="auto">
          <a:xfrm flipH="1">
            <a:off x="7211025" y="2797175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7" name="Shape 440"/>
          <p:cNvCxnSpPr>
            <a:cxnSpLocks noChangeShapeType="1"/>
          </p:cNvCxnSpPr>
          <p:nvPr/>
        </p:nvCxnSpPr>
        <p:spPr bwMode="auto">
          <a:xfrm rot="10800000">
            <a:off x="7211025" y="186690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8" name="Shape 441"/>
          <p:cNvCxnSpPr>
            <a:cxnSpLocks noChangeShapeType="1"/>
          </p:cNvCxnSpPr>
          <p:nvPr/>
        </p:nvCxnSpPr>
        <p:spPr bwMode="auto">
          <a:xfrm rot="10800000">
            <a:off x="7211025" y="155733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9" name="Shape 442"/>
          <p:cNvCxnSpPr>
            <a:cxnSpLocks noChangeShapeType="1"/>
          </p:cNvCxnSpPr>
          <p:nvPr/>
        </p:nvCxnSpPr>
        <p:spPr bwMode="auto">
          <a:xfrm rot="10800000">
            <a:off x="7211025" y="24876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0" name="Shape 443"/>
          <p:cNvCxnSpPr>
            <a:cxnSpLocks noChangeShapeType="1"/>
          </p:cNvCxnSpPr>
          <p:nvPr/>
        </p:nvCxnSpPr>
        <p:spPr bwMode="auto">
          <a:xfrm rot="10800000">
            <a:off x="7211025" y="27971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1" name="Shape 444"/>
          <p:cNvCxnSpPr>
            <a:cxnSpLocks noChangeShapeType="1"/>
          </p:cNvCxnSpPr>
          <p:nvPr/>
        </p:nvCxnSpPr>
        <p:spPr bwMode="auto">
          <a:xfrm rot="10800000">
            <a:off x="7211025" y="3106737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Shape 445"/>
          <p:cNvCxnSpPr>
            <a:cxnSpLocks noChangeShapeType="1"/>
          </p:cNvCxnSpPr>
          <p:nvPr/>
        </p:nvCxnSpPr>
        <p:spPr bwMode="auto">
          <a:xfrm flipH="1">
            <a:off x="7211025" y="3106737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3" name="Shape 446"/>
          <p:cNvCxnSpPr>
            <a:cxnSpLocks noChangeShapeType="1"/>
          </p:cNvCxnSpPr>
          <p:nvPr/>
        </p:nvCxnSpPr>
        <p:spPr bwMode="auto">
          <a:xfrm flipH="1">
            <a:off x="7211025" y="3106737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4" name="Shape 447"/>
          <p:cNvCxnSpPr>
            <a:cxnSpLocks noChangeShapeType="1"/>
          </p:cNvCxnSpPr>
          <p:nvPr/>
        </p:nvCxnSpPr>
        <p:spPr bwMode="auto">
          <a:xfrm flipH="1">
            <a:off x="7211025" y="3106737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" name="Shape 448"/>
          <p:cNvCxnSpPr>
            <a:cxnSpLocks noChangeShapeType="1"/>
          </p:cNvCxnSpPr>
          <p:nvPr/>
        </p:nvCxnSpPr>
        <p:spPr bwMode="auto">
          <a:xfrm flipH="1">
            <a:off x="7211025" y="310673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6" name="Shape 449"/>
          <p:cNvCxnSpPr>
            <a:cxnSpLocks noChangeShapeType="1"/>
          </p:cNvCxnSpPr>
          <p:nvPr/>
        </p:nvCxnSpPr>
        <p:spPr bwMode="auto">
          <a:xfrm flipH="1">
            <a:off x="7211025" y="3106737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7" name="Shape 450"/>
          <p:cNvCxnSpPr>
            <a:cxnSpLocks noChangeShapeType="1"/>
          </p:cNvCxnSpPr>
          <p:nvPr/>
        </p:nvCxnSpPr>
        <p:spPr bwMode="auto">
          <a:xfrm flipH="1">
            <a:off x="7211025" y="3106737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8" name="Shape 451"/>
          <p:cNvCxnSpPr>
            <a:cxnSpLocks noChangeShapeType="1"/>
          </p:cNvCxnSpPr>
          <p:nvPr/>
        </p:nvCxnSpPr>
        <p:spPr bwMode="auto">
          <a:xfrm flipH="1">
            <a:off x="7211025" y="3106737"/>
            <a:ext cx="904875" cy="2170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9" name="Shape 452"/>
          <p:cNvCxnSpPr>
            <a:cxnSpLocks noChangeShapeType="1"/>
          </p:cNvCxnSpPr>
          <p:nvPr/>
        </p:nvCxnSpPr>
        <p:spPr bwMode="auto">
          <a:xfrm rot="10800000">
            <a:off x="7211025" y="217646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0" name="Shape 453"/>
          <p:cNvCxnSpPr>
            <a:cxnSpLocks noChangeShapeType="1"/>
          </p:cNvCxnSpPr>
          <p:nvPr/>
        </p:nvCxnSpPr>
        <p:spPr bwMode="auto">
          <a:xfrm rot="10800000">
            <a:off x="7211025" y="1866900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1" name="Shape 454"/>
          <p:cNvCxnSpPr>
            <a:cxnSpLocks noChangeShapeType="1"/>
          </p:cNvCxnSpPr>
          <p:nvPr/>
        </p:nvCxnSpPr>
        <p:spPr bwMode="auto">
          <a:xfrm rot="10800000">
            <a:off x="7211025" y="1557337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2" name="Shape 455"/>
          <p:cNvCxnSpPr>
            <a:cxnSpLocks noChangeShapeType="1"/>
          </p:cNvCxnSpPr>
          <p:nvPr/>
        </p:nvCxnSpPr>
        <p:spPr bwMode="auto">
          <a:xfrm rot="10800000">
            <a:off x="7211025" y="2797175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3" name="Shape 456"/>
          <p:cNvCxnSpPr>
            <a:cxnSpLocks noChangeShapeType="1"/>
          </p:cNvCxnSpPr>
          <p:nvPr/>
        </p:nvCxnSpPr>
        <p:spPr bwMode="auto">
          <a:xfrm rot="10800000">
            <a:off x="7211025" y="3106737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4" name="Shape 457"/>
          <p:cNvCxnSpPr>
            <a:cxnSpLocks noChangeShapeType="1"/>
          </p:cNvCxnSpPr>
          <p:nvPr/>
        </p:nvCxnSpPr>
        <p:spPr bwMode="auto">
          <a:xfrm rot="10800000">
            <a:off x="7211025" y="3416300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5" name="Shape 458"/>
          <p:cNvCxnSpPr>
            <a:cxnSpLocks noChangeShapeType="1"/>
          </p:cNvCxnSpPr>
          <p:nvPr/>
        </p:nvCxnSpPr>
        <p:spPr bwMode="auto">
          <a:xfrm flipH="1">
            <a:off x="7211025" y="3416300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6" name="Shape 459"/>
          <p:cNvCxnSpPr>
            <a:cxnSpLocks noChangeShapeType="1"/>
          </p:cNvCxnSpPr>
          <p:nvPr/>
        </p:nvCxnSpPr>
        <p:spPr bwMode="auto">
          <a:xfrm flipH="1">
            <a:off x="7211025" y="3416300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7" name="Shape 460"/>
          <p:cNvCxnSpPr>
            <a:cxnSpLocks noChangeShapeType="1"/>
          </p:cNvCxnSpPr>
          <p:nvPr/>
        </p:nvCxnSpPr>
        <p:spPr bwMode="auto">
          <a:xfrm flipH="1">
            <a:off x="7211025" y="341630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8" name="Shape 461"/>
          <p:cNvCxnSpPr>
            <a:cxnSpLocks noChangeShapeType="1"/>
          </p:cNvCxnSpPr>
          <p:nvPr/>
        </p:nvCxnSpPr>
        <p:spPr bwMode="auto">
          <a:xfrm flipH="1">
            <a:off x="7211025" y="3416300"/>
            <a:ext cx="904875" cy="1241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9" name="Shape 462"/>
          <p:cNvCxnSpPr>
            <a:cxnSpLocks noChangeShapeType="1"/>
          </p:cNvCxnSpPr>
          <p:nvPr/>
        </p:nvCxnSpPr>
        <p:spPr bwMode="auto">
          <a:xfrm flipH="1">
            <a:off x="7211025" y="3416300"/>
            <a:ext cx="904875" cy="15509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0" name="Shape 463"/>
          <p:cNvCxnSpPr>
            <a:cxnSpLocks noChangeShapeType="1"/>
          </p:cNvCxnSpPr>
          <p:nvPr/>
        </p:nvCxnSpPr>
        <p:spPr bwMode="auto">
          <a:xfrm flipH="1">
            <a:off x="7211025" y="3416300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1" name="Shape 464"/>
          <p:cNvCxnSpPr>
            <a:cxnSpLocks noChangeShapeType="1"/>
          </p:cNvCxnSpPr>
          <p:nvPr/>
        </p:nvCxnSpPr>
        <p:spPr bwMode="auto">
          <a:xfrm rot="10800000">
            <a:off x="7211025" y="2487612"/>
            <a:ext cx="904875" cy="9286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2" name="Shape 465"/>
          <p:cNvCxnSpPr>
            <a:cxnSpLocks noChangeShapeType="1"/>
          </p:cNvCxnSpPr>
          <p:nvPr/>
        </p:nvCxnSpPr>
        <p:spPr bwMode="auto">
          <a:xfrm rot="10800000">
            <a:off x="7211025" y="217646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3" name="Shape 466"/>
          <p:cNvCxnSpPr>
            <a:cxnSpLocks noChangeShapeType="1"/>
          </p:cNvCxnSpPr>
          <p:nvPr/>
        </p:nvCxnSpPr>
        <p:spPr bwMode="auto">
          <a:xfrm rot="10800000">
            <a:off x="7211025" y="1866900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4" name="Shape 467"/>
          <p:cNvCxnSpPr>
            <a:cxnSpLocks noChangeShapeType="1"/>
          </p:cNvCxnSpPr>
          <p:nvPr/>
        </p:nvCxnSpPr>
        <p:spPr bwMode="auto">
          <a:xfrm rot="10800000">
            <a:off x="7211025" y="1557337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5" name="Shape 468"/>
          <p:cNvCxnSpPr>
            <a:cxnSpLocks noChangeShapeType="1"/>
          </p:cNvCxnSpPr>
          <p:nvPr/>
        </p:nvCxnSpPr>
        <p:spPr bwMode="auto">
          <a:xfrm rot="10800000">
            <a:off x="7211025" y="3106737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" name="Shape 469"/>
          <p:cNvCxnSpPr>
            <a:cxnSpLocks noChangeShapeType="1"/>
          </p:cNvCxnSpPr>
          <p:nvPr/>
        </p:nvCxnSpPr>
        <p:spPr bwMode="auto">
          <a:xfrm rot="10800000">
            <a:off x="7211025" y="3416300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7" name="Shape 470"/>
          <p:cNvCxnSpPr>
            <a:cxnSpLocks noChangeShapeType="1"/>
          </p:cNvCxnSpPr>
          <p:nvPr/>
        </p:nvCxnSpPr>
        <p:spPr bwMode="auto">
          <a:xfrm rot="10800000">
            <a:off x="7211025" y="3727450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8" name="Shape 471"/>
          <p:cNvCxnSpPr>
            <a:cxnSpLocks noChangeShapeType="1"/>
          </p:cNvCxnSpPr>
          <p:nvPr/>
        </p:nvCxnSpPr>
        <p:spPr bwMode="auto">
          <a:xfrm flipH="1">
            <a:off x="7211025" y="37274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9" name="Shape 472"/>
          <p:cNvCxnSpPr>
            <a:cxnSpLocks noChangeShapeType="1"/>
          </p:cNvCxnSpPr>
          <p:nvPr/>
        </p:nvCxnSpPr>
        <p:spPr bwMode="auto">
          <a:xfrm flipH="1">
            <a:off x="7211025" y="37274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0" name="Shape 473"/>
          <p:cNvCxnSpPr>
            <a:cxnSpLocks noChangeShapeType="1"/>
          </p:cNvCxnSpPr>
          <p:nvPr/>
        </p:nvCxnSpPr>
        <p:spPr bwMode="auto">
          <a:xfrm flipH="1">
            <a:off x="7211025" y="372745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1" name="Shape 474"/>
          <p:cNvCxnSpPr>
            <a:cxnSpLocks noChangeShapeType="1"/>
          </p:cNvCxnSpPr>
          <p:nvPr/>
        </p:nvCxnSpPr>
        <p:spPr bwMode="auto">
          <a:xfrm flipH="1">
            <a:off x="7211025" y="3727450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2" name="Shape 475"/>
          <p:cNvCxnSpPr>
            <a:cxnSpLocks noChangeShapeType="1"/>
          </p:cNvCxnSpPr>
          <p:nvPr/>
        </p:nvCxnSpPr>
        <p:spPr bwMode="auto">
          <a:xfrm flipH="1">
            <a:off x="7211025" y="3727450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3" name="Shape 476"/>
          <p:cNvCxnSpPr>
            <a:cxnSpLocks noChangeShapeType="1"/>
          </p:cNvCxnSpPr>
          <p:nvPr/>
        </p:nvCxnSpPr>
        <p:spPr bwMode="auto">
          <a:xfrm rot="10800000">
            <a:off x="7211025" y="2797175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4" name="Shape 477"/>
          <p:cNvCxnSpPr>
            <a:cxnSpLocks noChangeShapeType="1"/>
          </p:cNvCxnSpPr>
          <p:nvPr/>
        </p:nvCxnSpPr>
        <p:spPr bwMode="auto">
          <a:xfrm rot="10800000">
            <a:off x="7211025" y="248761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5" name="Shape 478"/>
          <p:cNvCxnSpPr>
            <a:cxnSpLocks noChangeShapeType="1"/>
          </p:cNvCxnSpPr>
          <p:nvPr/>
        </p:nvCxnSpPr>
        <p:spPr bwMode="auto">
          <a:xfrm rot="10800000">
            <a:off x="7211025" y="2176462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" name="Shape 479"/>
          <p:cNvCxnSpPr>
            <a:cxnSpLocks noChangeShapeType="1"/>
          </p:cNvCxnSpPr>
          <p:nvPr/>
        </p:nvCxnSpPr>
        <p:spPr bwMode="auto">
          <a:xfrm rot="10800000">
            <a:off x="7211025" y="1866900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" name="Shape 480"/>
          <p:cNvCxnSpPr>
            <a:cxnSpLocks noChangeShapeType="1"/>
          </p:cNvCxnSpPr>
          <p:nvPr/>
        </p:nvCxnSpPr>
        <p:spPr bwMode="auto">
          <a:xfrm rot="10800000">
            <a:off x="7211025" y="3416300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8" name="Shape 481"/>
          <p:cNvCxnSpPr>
            <a:cxnSpLocks noChangeShapeType="1"/>
          </p:cNvCxnSpPr>
          <p:nvPr/>
        </p:nvCxnSpPr>
        <p:spPr bwMode="auto">
          <a:xfrm rot="10800000">
            <a:off x="7211025" y="37274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9" name="Shape 482"/>
          <p:cNvCxnSpPr>
            <a:cxnSpLocks noChangeShapeType="1"/>
          </p:cNvCxnSpPr>
          <p:nvPr/>
        </p:nvCxnSpPr>
        <p:spPr bwMode="auto">
          <a:xfrm rot="10800000">
            <a:off x="7211025" y="4037012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0" name="Shape 483"/>
          <p:cNvCxnSpPr>
            <a:cxnSpLocks noChangeShapeType="1"/>
          </p:cNvCxnSpPr>
          <p:nvPr/>
        </p:nvCxnSpPr>
        <p:spPr bwMode="auto">
          <a:xfrm flipH="1">
            <a:off x="7211025" y="40370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1" name="Shape 484"/>
          <p:cNvCxnSpPr>
            <a:cxnSpLocks noChangeShapeType="1"/>
          </p:cNvCxnSpPr>
          <p:nvPr/>
        </p:nvCxnSpPr>
        <p:spPr bwMode="auto">
          <a:xfrm flipH="1">
            <a:off x="7211025" y="40370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2" name="Shape 485"/>
          <p:cNvCxnSpPr>
            <a:cxnSpLocks noChangeShapeType="1"/>
          </p:cNvCxnSpPr>
          <p:nvPr/>
        </p:nvCxnSpPr>
        <p:spPr bwMode="auto">
          <a:xfrm flipH="1">
            <a:off x="7211025" y="403701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3" name="Shape 486"/>
          <p:cNvCxnSpPr>
            <a:cxnSpLocks noChangeShapeType="1"/>
          </p:cNvCxnSpPr>
          <p:nvPr/>
        </p:nvCxnSpPr>
        <p:spPr bwMode="auto">
          <a:xfrm flipH="1">
            <a:off x="7211025" y="403701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" name="Shape 487"/>
          <p:cNvCxnSpPr>
            <a:cxnSpLocks noChangeShapeType="1"/>
          </p:cNvCxnSpPr>
          <p:nvPr/>
        </p:nvCxnSpPr>
        <p:spPr bwMode="auto">
          <a:xfrm rot="10800000">
            <a:off x="7211025" y="3106737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5" name="Shape 488"/>
          <p:cNvCxnSpPr>
            <a:cxnSpLocks noChangeShapeType="1"/>
          </p:cNvCxnSpPr>
          <p:nvPr/>
        </p:nvCxnSpPr>
        <p:spPr bwMode="auto">
          <a:xfrm rot="10800000">
            <a:off x="7211025" y="2797175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" name="Shape 489"/>
          <p:cNvCxnSpPr>
            <a:cxnSpLocks noChangeShapeType="1"/>
          </p:cNvCxnSpPr>
          <p:nvPr/>
        </p:nvCxnSpPr>
        <p:spPr bwMode="auto">
          <a:xfrm rot="10800000">
            <a:off x="7211025" y="2487612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7" name="Shape 490"/>
          <p:cNvCxnSpPr>
            <a:cxnSpLocks noChangeShapeType="1"/>
          </p:cNvCxnSpPr>
          <p:nvPr/>
        </p:nvCxnSpPr>
        <p:spPr bwMode="auto">
          <a:xfrm rot="10800000">
            <a:off x="7211025" y="2176462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8" name="Shape 491"/>
          <p:cNvCxnSpPr>
            <a:cxnSpLocks noChangeShapeType="1"/>
          </p:cNvCxnSpPr>
          <p:nvPr/>
        </p:nvCxnSpPr>
        <p:spPr bwMode="auto">
          <a:xfrm rot="10800000">
            <a:off x="7211025" y="37274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9" name="Shape 492"/>
          <p:cNvCxnSpPr>
            <a:cxnSpLocks noChangeShapeType="1"/>
          </p:cNvCxnSpPr>
          <p:nvPr/>
        </p:nvCxnSpPr>
        <p:spPr bwMode="auto">
          <a:xfrm rot="10800000">
            <a:off x="7211025" y="40370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0" name="Shape 493"/>
          <p:cNvCxnSpPr>
            <a:cxnSpLocks noChangeShapeType="1"/>
          </p:cNvCxnSpPr>
          <p:nvPr/>
        </p:nvCxnSpPr>
        <p:spPr bwMode="auto">
          <a:xfrm rot="10800000">
            <a:off x="7211025" y="4346575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1" name="Shape 494"/>
          <p:cNvCxnSpPr>
            <a:cxnSpLocks noChangeShapeType="1"/>
          </p:cNvCxnSpPr>
          <p:nvPr/>
        </p:nvCxnSpPr>
        <p:spPr bwMode="auto">
          <a:xfrm flipH="1">
            <a:off x="7211025" y="43465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2" name="Shape 495"/>
          <p:cNvCxnSpPr>
            <a:cxnSpLocks noChangeShapeType="1"/>
          </p:cNvCxnSpPr>
          <p:nvPr/>
        </p:nvCxnSpPr>
        <p:spPr bwMode="auto">
          <a:xfrm flipH="1">
            <a:off x="7211025" y="4346575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3" name="Shape 496"/>
          <p:cNvCxnSpPr>
            <a:cxnSpLocks noChangeShapeType="1"/>
          </p:cNvCxnSpPr>
          <p:nvPr/>
        </p:nvCxnSpPr>
        <p:spPr bwMode="auto">
          <a:xfrm flipH="1">
            <a:off x="7211025" y="4346575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" name="Shape 497"/>
          <p:cNvCxnSpPr>
            <a:cxnSpLocks noChangeShapeType="1"/>
          </p:cNvCxnSpPr>
          <p:nvPr/>
        </p:nvCxnSpPr>
        <p:spPr bwMode="auto">
          <a:xfrm rot="10800000">
            <a:off x="7211025" y="341630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5" name="Shape 498"/>
          <p:cNvCxnSpPr>
            <a:cxnSpLocks noChangeShapeType="1"/>
          </p:cNvCxnSpPr>
          <p:nvPr/>
        </p:nvCxnSpPr>
        <p:spPr bwMode="auto">
          <a:xfrm rot="10800000">
            <a:off x="7211025" y="310673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" name="Shape 499"/>
          <p:cNvCxnSpPr>
            <a:cxnSpLocks noChangeShapeType="1"/>
          </p:cNvCxnSpPr>
          <p:nvPr/>
        </p:nvCxnSpPr>
        <p:spPr bwMode="auto">
          <a:xfrm rot="10800000">
            <a:off x="7211025" y="2797175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7" name="Shape 500"/>
          <p:cNvCxnSpPr>
            <a:cxnSpLocks noChangeShapeType="1"/>
          </p:cNvCxnSpPr>
          <p:nvPr/>
        </p:nvCxnSpPr>
        <p:spPr bwMode="auto">
          <a:xfrm rot="10800000">
            <a:off x="7211025" y="2487612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8" name="Shape 501"/>
          <p:cNvCxnSpPr>
            <a:cxnSpLocks noChangeShapeType="1"/>
          </p:cNvCxnSpPr>
          <p:nvPr/>
        </p:nvCxnSpPr>
        <p:spPr bwMode="auto">
          <a:xfrm rot="10800000">
            <a:off x="7211025" y="4037012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Shape 502"/>
          <p:cNvCxnSpPr>
            <a:cxnSpLocks noChangeShapeType="1"/>
          </p:cNvCxnSpPr>
          <p:nvPr/>
        </p:nvCxnSpPr>
        <p:spPr bwMode="auto">
          <a:xfrm rot="10800000">
            <a:off x="7211025" y="43465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0" name="Shape 503"/>
          <p:cNvCxnSpPr>
            <a:cxnSpLocks noChangeShapeType="1"/>
          </p:cNvCxnSpPr>
          <p:nvPr/>
        </p:nvCxnSpPr>
        <p:spPr bwMode="auto">
          <a:xfrm rot="10800000">
            <a:off x="7211025" y="4657725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1" name="Shape 504"/>
          <p:cNvCxnSpPr>
            <a:cxnSpLocks noChangeShapeType="1"/>
          </p:cNvCxnSpPr>
          <p:nvPr/>
        </p:nvCxnSpPr>
        <p:spPr bwMode="auto">
          <a:xfrm flipH="1">
            <a:off x="7211025" y="465772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2" name="Shape 505"/>
          <p:cNvCxnSpPr>
            <a:cxnSpLocks noChangeShapeType="1"/>
          </p:cNvCxnSpPr>
          <p:nvPr/>
        </p:nvCxnSpPr>
        <p:spPr bwMode="auto">
          <a:xfrm flipH="1">
            <a:off x="7211025" y="4657725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3" name="Shape 506"/>
          <p:cNvCxnSpPr>
            <a:cxnSpLocks noChangeShapeType="1"/>
          </p:cNvCxnSpPr>
          <p:nvPr/>
        </p:nvCxnSpPr>
        <p:spPr bwMode="auto">
          <a:xfrm rot="10800000">
            <a:off x="7211025" y="372745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4" name="Shape 507"/>
          <p:cNvCxnSpPr>
            <a:cxnSpLocks noChangeShapeType="1"/>
          </p:cNvCxnSpPr>
          <p:nvPr/>
        </p:nvCxnSpPr>
        <p:spPr bwMode="auto">
          <a:xfrm rot="10800000">
            <a:off x="7211025" y="3416300"/>
            <a:ext cx="904875" cy="1241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Shape 508"/>
          <p:cNvCxnSpPr>
            <a:cxnSpLocks noChangeShapeType="1"/>
          </p:cNvCxnSpPr>
          <p:nvPr/>
        </p:nvCxnSpPr>
        <p:spPr bwMode="auto">
          <a:xfrm rot="10800000">
            <a:off x="7211025" y="3106737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6" name="Shape 509"/>
          <p:cNvCxnSpPr>
            <a:cxnSpLocks noChangeShapeType="1"/>
          </p:cNvCxnSpPr>
          <p:nvPr/>
        </p:nvCxnSpPr>
        <p:spPr bwMode="auto">
          <a:xfrm rot="10800000">
            <a:off x="7211025" y="2797175"/>
            <a:ext cx="904875" cy="1858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" name="Shape 510"/>
          <p:cNvCxnSpPr>
            <a:cxnSpLocks noChangeShapeType="1"/>
            <a:endCxn id="188" idx="6"/>
          </p:cNvCxnSpPr>
          <p:nvPr/>
        </p:nvCxnSpPr>
        <p:spPr bwMode="auto">
          <a:xfrm>
            <a:off x="7211025" y="1557337"/>
            <a:ext cx="904875" cy="2170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8" name="Shape 511"/>
          <p:cNvCxnSpPr>
            <a:cxnSpLocks noChangeShapeType="1"/>
            <a:endCxn id="189" idx="6"/>
          </p:cNvCxnSpPr>
          <p:nvPr/>
        </p:nvCxnSpPr>
        <p:spPr bwMode="auto">
          <a:xfrm>
            <a:off x="7211025" y="1557337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9" name="Shape 512"/>
          <p:cNvCxnSpPr>
            <a:cxnSpLocks noChangeShapeType="1"/>
            <a:endCxn id="186" idx="6"/>
          </p:cNvCxnSpPr>
          <p:nvPr/>
        </p:nvCxnSpPr>
        <p:spPr bwMode="auto">
          <a:xfrm>
            <a:off x="7211025" y="1557337"/>
            <a:ext cx="904875" cy="27892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0" name="Shape 513"/>
          <p:cNvCxnSpPr>
            <a:cxnSpLocks noChangeShapeType="1"/>
            <a:endCxn id="187" idx="6"/>
          </p:cNvCxnSpPr>
          <p:nvPr/>
        </p:nvCxnSpPr>
        <p:spPr bwMode="auto">
          <a:xfrm>
            <a:off x="7211025" y="1557337"/>
            <a:ext cx="904875" cy="3098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1" name="Shape 514"/>
          <p:cNvCxnSpPr>
            <a:cxnSpLocks noChangeShapeType="1"/>
            <a:endCxn id="189" idx="6"/>
          </p:cNvCxnSpPr>
          <p:nvPr/>
        </p:nvCxnSpPr>
        <p:spPr bwMode="auto">
          <a:xfrm>
            <a:off x="7211025" y="1866900"/>
            <a:ext cx="904875" cy="21701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2" name="Shape 516"/>
          <p:cNvCxnSpPr>
            <a:cxnSpLocks noChangeShapeType="1"/>
            <a:endCxn id="186" idx="6"/>
          </p:cNvCxnSpPr>
          <p:nvPr/>
        </p:nvCxnSpPr>
        <p:spPr bwMode="auto">
          <a:xfrm>
            <a:off x="7211025" y="1866900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3" name="Shape 517"/>
          <p:cNvCxnSpPr>
            <a:cxnSpLocks noChangeShapeType="1"/>
            <a:endCxn id="187" idx="6"/>
          </p:cNvCxnSpPr>
          <p:nvPr/>
        </p:nvCxnSpPr>
        <p:spPr bwMode="auto">
          <a:xfrm>
            <a:off x="7211025" y="1866900"/>
            <a:ext cx="904875" cy="2789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4" name="Shape 518"/>
          <p:cNvCxnSpPr>
            <a:cxnSpLocks noChangeShapeType="1"/>
            <a:endCxn id="186" idx="6"/>
          </p:cNvCxnSpPr>
          <p:nvPr/>
        </p:nvCxnSpPr>
        <p:spPr bwMode="auto">
          <a:xfrm>
            <a:off x="7211025" y="2178050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Shape 519"/>
          <p:cNvCxnSpPr>
            <a:cxnSpLocks noChangeShapeType="1"/>
            <a:endCxn id="187" idx="6"/>
          </p:cNvCxnSpPr>
          <p:nvPr/>
        </p:nvCxnSpPr>
        <p:spPr bwMode="auto">
          <a:xfrm>
            <a:off x="7211025" y="2178050"/>
            <a:ext cx="904875" cy="24780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6" name="Shape 520"/>
          <p:cNvCxnSpPr>
            <a:cxnSpLocks noChangeShapeType="1"/>
            <a:endCxn id="187" idx="6"/>
          </p:cNvCxnSpPr>
          <p:nvPr/>
        </p:nvCxnSpPr>
        <p:spPr bwMode="auto">
          <a:xfrm>
            <a:off x="7211025" y="2487612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7" name="Shape 521"/>
          <p:cNvSpPr>
            <a:spLocks noChangeArrowheads="1"/>
          </p:cNvSpPr>
          <p:nvPr/>
        </p:nvSpPr>
        <p:spPr bwMode="auto">
          <a:xfrm>
            <a:off x="9238263" y="2068512"/>
            <a:ext cx="219075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08" name="Shape 522"/>
          <p:cNvSpPr>
            <a:spLocks noChangeArrowheads="1"/>
          </p:cNvSpPr>
          <p:nvPr/>
        </p:nvSpPr>
        <p:spPr bwMode="auto">
          <a:xfrm>
            <a:off x="9238263" y="2378075"/>
            <a:ext cx="219075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09" name="Shape 523"/>
          <p:cNvSpPr>
            <a:spLocks noChangeArrowheads="1"/>
          </p:cNvSpPr>
          <p:nvPr/>
        </p:nvSpPr>
        <p:spPr bwMode="auto">
          <a:xfrm>
            <a:off x="9238263" y="2687637"/>
            <a:ext cx="219075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10" name="Shape 524"/>
          <p:cNvSpPr>
            <a:spLocks noChangeArrowheads="1"/>
          </p:cNvSpPr>
          <p:nvPr/>
        </p:nvSpPr>
        <p:spPr bwMode="auto">
          <a:xfrm>
            <a:off x="9238263" y="2998787"/>
            <a:ext cx="219075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11" name="Shape 525"/>
          <p:cNvSpPr>
            <a:spLocks noChangeArrowheads="1"/>
          </p:cNvSpPr>
          <p:nvPr/>
        </p:nvSpPr>
        <p:spPr bwMode="auto">
          <a:xfrm>
            <a:off x="9238263" y="3308350"/>
            <a:ext cx="219075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12" name="Shape 526"/>
          <p:cNvSpPr>
            <a:spLocks noChangeArrowheads="1"/>
          </p:cNvSpPr>
          <p:nvPr/>
        </p:nvSpPr>
        <p:spPr bwMode="auto">
          <a:xfrm>
            <a:off x="9238263" y="4238625"/>
            <a:ext cx="219075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13" name="Shape 527"/>
          <p:cNvSpPr>
            <a:spLocks noChangeArrowheads="1"/>
          </p:cNvSpPr>
          <p:nvPr/>
        </p:nvSpPr>
        <p:spPr bwMode="auto">
          <a:xfrm>
            <a:off x="9238263" y="4548187"/>
            <a:ext cx="219075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14" name="Shape 528"/>
          <p:cNvSpPr>
            <a:spLocks noChangeArrowheads="1"/>
          </p:cNvSpPr>
          <p:nvPr/>
        </p:nvSpPr>
        <p:spPr bwMode="auto">
          <a:xfrm>
            <a:off x="9238263" y="3617912"/>
            <a:ext cx="219075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15" name="Shape 529"/>
          <p:cNvSpPr>
            <a:spLocks noChangeArrowheads="1"/>
          </p:cNvSpPr>
          <p:nvPr/>
        </p:nvSpPr>
        <p:spPr bwMode="auto">
          <a:xfrm>
            <a:off x="9238263" y="3927475"/>
            <a:ext cx="219075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cxnSp>
        <p:nvCxnSpPr>
          <p:cNvPr id="316" name="Shape 530"/>
          <p:cNvCxnSpPr>
            <a:cxnSpLocks noChangeShapeType="1"/>
            <a:endCxn id="307" idx="2"/>
          </p:cNvCxnSpPr>
          <p:nvPr/>
        </p:nvCxnSpPr>
        <p:spPr bwMode="auto">
          <a:xfrm>
            <a:off x="8333388" y="2178050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" name="Shape 532"/>
          <p:cNvCxnSpPr>
            <a:cxnSpLocks noChangeShapeType="1"/>
            <a:endCxn id="308" idx="2"/>
          </p:cNvCxnSpPr>
          <p:nvPr/>
        </p:nvCxnSpPr>
        <p:spPr bwMode="auto">
          <a:xfrm>
            <a:off x="8333388" y="21780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8" name="Shape 533"/>
          <p:cNvCxnSpPr>
            <a:cxnSpLocks noChangeShapeType="1"/>
            <a:endCxn id="309" idx="2"/>
          </p:cNvCxnSpPr>
          <p:nvPr/>
        </p:nvCxnSpPr>
        <p:spPr bwMode="auto">
          <a:xfrm>
            <a:off x="8333388" y="21780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9" name="Shape 534"/>
          <p:cNvCxnSpPr>
            <a:cxnSpLocks noChangeShapeType="1"/>
            <a:endCxn id="310" idx="2"/>
          </p:cNvCxnSpPr>
          <p:nvPr/>
        </p:nvCxnSpPr>
        <p:spPr bwMode="auto">
          <a:xfrm>
            <a:off x="8333388" y="217646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0" name="Shape 535"/>
          <p:cNvCxnSpPr>
            <a:cxnSpLocks noChangeShapeType="1"/>
            <a:endCxn id="311" idx="2"/>
          </p:cNvCxnSpPr>
          <p:nvPr/>
        </p:nvCxnSpPr>
        <p:spPr bwMode="auto">
          <a:xfrm>
            <a:off x="8333388" y="2176462"/>
            <a:ext cx="904875" cy="1241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1" name="Shape 536"/>
          <p:cNvCxnSpPr>
            <a:cxnSpLocks noChangeShapeType="1"/>
            <a:endCxn id="314" idx="2"/>
          </p:cNvCxnSpPr>
          <p:nvPr/>
        </p:nvCxnSpPr>
        <p:spPr bwMode="auto">
          <a:xfrm>
            <a:off x="8333388" y="2178050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2" name="Shape 537"/>
          <p:cNvCxnSpPr>
            <a:cxnSpLocks noChangeShapeType="1"/>
            <a:endCxn id="315" idx="2"/>
          </p:cNvCxnSpPr>
          <p:nvPr/>
        </p:nvCxnSpPr>
        <p:spPr bwMode="auto">
          <a:xfrm>
            <a:off x="8333388" y="2178050"/>
            <a:ext cx="904875" cy="1858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3" name="Shape 538"/>
          <p:cNvCxnSpPr>
            <a:cxnSpLocks noChangeShapeType="1"/>
            <a:endCxn id="312" idx="2"/>
          </p:cNvCxnSpPr>
          <p:nvPr/>
        </p:nvCxnSpPr>
        <p:spPr bwMode="auto">
          <a:xfrm>
            <a:off x="8333388" y="2178050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4" name="Shape 539"/>
          <p:cNvCxnSpPr>
            <a:cxnSpLocks noChangeShapeType="1"/>
            <a:endCxn id="313" idx="2"/>
          </p:cNvCxnSpPr>
          <p:nvPr/>
        </p:nvCxnSpPr>
        <p:spPr bwMode="auto">
          <a:xfrm>
            <a:off x="8333388" y="2178050"/>
            <a:ext cx="904875" cy="24780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5" name="Shape 540"/>
          <p:cNvCxnSpPr>
            <a:cxnSpLocks noChangeShapeType="1"/>
          </p:cNvCxnSpPr>
          <p:nvPr/>
        </p:nvCxnSpPr>
        <p:spPr bwMode="auto">
          <a:xfrm rot="10800000" flipH="1">
            <a:off x="8333388" y="21780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6" name="Shape 541"/>
          <p:cNvCxnSpPr>
            <a:cxnSpLocks noChangeShapeType="1"/>
          </p:cNvCxnSpPr>
          <p:nvPr/>
        </p:nvCxnSpPr>
        <p:spPr bwMode="auto">
          <a:xfrm>
            <a:off x="8333388" y="2487612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" name="Shape 542"/>
          <p:cNvCxnSpPr>
            <a:cxnSpLocks noChangeShapeType="1"/>
          </p:cNvCxnSpPr>
          <p:nvPr/>
        </p:nvCxnSpPr>
        <p:spPr bwMode="auto">
          <a:xfrm>
            <a:off x="8333388" y="24876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" name="Shape 543"/>
          <p:cNvCxnSpPr>
            <a:cxnSpLocks noChangeShapeType="1"/>
          </p:cNvCxnSpPr>
          <p:nvPr/>
        </p:nvCxnSpPr>
        <p:spPr bwMode="auto">
          <a:xfrm>
            <a:off x="8333388" y="24876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9" name="Shape 544"/>
          <p:cNvCxnSpPr>
            <a:cxnSpLocks noChangeShapeType="1"/>
          </p:cNvCxnSpPr>
          <p:nvPr/>
        </p:nvCxnSpPr>
        <p:spPr bwMode="auto">
          <a:xfrm>
            <a:off x="8333388" y="248761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0" name="Shape 545"/>
          <p:cNvCxnSpPr>
            <a:cxnSpLocks noChangeShapeType="1"/>
          </p:cNvCxnSpPr>
          <p:nvPr/>
        </p:nvCxnSpPr>
        <p:spPr bwMode="auto">
          <a:xfrm>
            <a:off x="8333388" y="248761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1" name="Shape 546"/>
          <p:cNvCxnSpPr>
            <a:cxnSpLocks noChangeShapeType="1"/>
          </p:cNvCxnSpPr>
          <p:nvPr/>
        </p:nvCxnSpPr>
        <p:spPr bwMode="auto">
          <a:xfrm>
            <a:off x="8333388" y="2487612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2" name="Shape 547"/>
          <p:cNvCxnSpPr>
            <a:cxnSpLocks noChangeShapeType="1"/>
          </p:cNvCxnSpPr>
          <p:nvPr/>
        </p:nvCxnSpPr>
        <p:spPr bwMode="auto">
          <a:xfrm>
            <a:off x="8333388" y="2487612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3" name="Shape 548"/>
          <p:cNvCxnSpPr>
            <a:cxnSpLocks noChangeShapeType="1"/>
          </p:cNvCxnSpPr>
          <p:nvPr/>
        </p:nvCxnSpPr>
        <p:spPr bwMode="auto">
          <a:xfrm>
            <a:off x="8333388" y="2487612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4" name="Shape 549"/>
          <p:cNvCxnSpPr>
            <a:cxnSpLocks noChangeShapeType="1"/>
          </p:cNvCxnSpPr>
          <p:nvPr/>
        </p:nvCxnSpPr>
        <p:spPr bwMode="auto">
          <a:xfrm rot="10800000" flipH="1">
            <a:off x="8333388" y="21780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5" name="Shape 550"/>
          <p:cNvCxnSpPr>
            <a:cxnSpLocks noChangeShapeType="1"/>
          </p:cNvCxnSpPr>
          <p:nvPr/>
        </p:nvCxnSpPr>
        <p:spPr bwMode="auto">
          <a:xfrm rot="10800000" flipH="1">
            <a:off x="8333388" y="24876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6" name="Shape 551"/>
          <p:cNvCxnSpPr>
            <a:cxnSpLocks noChangeShapeType="1"/>
          </p:cNvCxnSpPr>
          <p:nvPr/>
        </p:nvCxnSpPr>
        <p:spPr bwMode="auto">
          <a:xfrm>
            <a:off x="8333388" y="2797175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7" name="Shape 552"/>
          <p:cNvCxnSpPr>
            <a:cxnSpLocks noChangeShapeType="1"/>
          </p:cNvCxnSpPr>
          <p:nvPr/>
        </p:nvCxnSpPr>
        <p:spPr bwMode="auto">
          <a:xfrm>
            <a:off x="8333388" y="27971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" name="Shape 553"/>
          <p:cNvCxnSpPr>
            <a:cxnSpLocks noChangeShapeType="1"/>
          </p:cNvCxnSpPr>
          <p:nvPr/>
        </p:nvCxnSpPr>
        <p:spPr bwMode="auto">
          <a:xfrm>
            <a:off x="8333388" y="2797175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9" name="Shape 554"/>
          <p:cNvCxnSpPr>
            <a:cxnSpLocks noChangeShapeType="1"/>
          </p:cNvCxnSpPr>
          <p:nvPr/>
        </p:nvCxnSpPr>
        <p:spPr bwMode="auto">
          <a:xfrm>
            <a:off x="8333388" y="2797175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0" name="Shape 555"/>
          <p:cNvCxnSpPr>
            <a:cxnSpLocks noChangeShapeType="1"/>
          </p:cNvCxnSpPr>
          <p:nvPr/>
        </p:nvCxnSpPr>
        <p:spPr bwMode="auto">
          <a:xfrm>
            <a:off x="8333388" y="2797175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1" name="Shape 556"/>
          <p:cNvCxnSpPr>
            <a:cxnSpLocks noChangeShapeType="1"/>
          </p:cNvCxnSpPr>
          <p:nvPr/>
        </p:nvCxnSpPr>
        <p:spPr bwMode="auto">
          <a:xfrm>
            <a:off x="8333388" y="2797175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2" name="Shape 557"/>
          <p:cNvCxnSpPr>
            <a:cxnSpLocks noChangeShapeType="1"/>
          </p:cNvCxnSpPr>
          <p:nvPr/>
        </p:nvCxnSpPr>
        <p:spPr bwMode="auto">
          <a:xfrm>
            <a:off x="8333388" y="2797175"/>
            <a:ext cx="904875" cy="1858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3" name="Shape 558"/>
          <p:cNvCxnSpPr>
            <a:cxnSpLocks noChangeShapeType="1"/>
          </p:cNvCxnSpPr>
          <p:nvPr/>
        </p:nvCxnSpPr>
        <p:spPr bwMode="auto">
          <a:xfrm rot="10800000" flipH="1">
            <a:off x="8333388" y="24876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4" name="Shape 559"/>
          <p:cNvCxnSpPr>
            <a:cxnSpLocks noChangeShapeType="1"/>
          </p:cNvCxnSpPr>
          <p:nvPr/>
        </p:nvCxnSpPr>
        <p:spPr bwMode="auto">
          <a:xfrm rot="10800000" flipH="1">
            <a:off x="8333388" y="27971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5" name="Shape 560"/>
          <p:cNvCxnSpPr>
            <a:cxnSpLocks noChangeShapeType="1"/>
          </p:cNvCxnSpPr>
          <p:nvPr/>
        </p:nvCxnSpPr>
        <p:spPr bwMode="auto">
          <a:xfrm>
            <a:off x="8333388" y="3106737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6" name="Shape 561"/>
          <p:cNvCxnSpPr>
            <a:cxnSpLocks noChangeShapeType="1"/>
          </p:cNvCxnSpPr>
          <p:nvPr/>
        </p:nvCxnSpPr>
        <p:spPr bwMode="auto">
          <a:xfrm>
            <a:off x="8333388" y="3106737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7" name="Shape 562"/>
          <p:cNvCxnSpPr>
            <a:cxnSpLocks noChangeShapeType="1"/>
          </p:cNvCxnSpPr>
          <p:nvPr/>
        </p:nvCxnSpPr>
        <p:spPr bwMode="auto">
          <a:xfrm>
            <a:off x="8333388" y="3106737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" name="Shape 563"/>
          <p:cNvCxnSpPr>
            <a:cxnSpLocks noChangeShapeType="1"/>
          </p:cNvCxnSpPr>
          <p:nvPr/>
        </p:nvCxnSpPr>
        <p:spPr bwMode="auto">
          <a:xfrm>
            <a:off x="8333388" y="3106737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9" name="Shape 564"/>
          <p:cNvCxnSpPr>
            <a:cxnSpLocks noChangeShapeType="1"/>
          </p:cNvCxnSpPr>
          <p:nvPr/>
        </p:nvCxnSpPr>
        <p:spPr bwMode="auto">
          <a:xfrm>
            <a:off x="8333388" y="310673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0" name="Shape 565"/>
          <p:cNvCxnSpPr>
            <a:cxnSpLocks noChangeShapeType="1"/>
          </p:cNvCxnSpPr>
          <p:nvPr/>
        </p:nvCxnSpPr>
        <p:spPr bwMode="auto">
          <a:xfrm>
            <a:off x="8333388" y="3106737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1" name="Shape 566"/>
          <p:cNvCxnSpPr>
            <a:cxnSpLocks noChangeShapeType="1"/>
          </p:cNvCxnSpPr>
          <p:nvPr/>
        </p:nvCxnSpPr>
        <p:spPr bwMode="auto">
          <a:xfrm rot="10800000" flipH="1">
            <a:off x="8333388" y="217646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2" name="Shape 567"/>
          <p:cNvCxnSpPr>
            <a:cxnSpLocks noChangeShapeType="1"/>
          </p:cNvCxnSpPr>
          <p:nvPr/>
        </p:nvCxnSpPr>
        <p:spPr bwMode="auto">
          <a:xfrm rot="10800000" flipH="1">
            <a:off x="8333388" y="2797175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3" name="Shape 568"/>
          <p:cNvCxnSpPr>
            <a:cxnSpLocks noChangeShapeType="1"/>
          </p:cNvCxnSpPr>
          <p:nvPr/>
        </p:nvCxnSpPr>
        <p:spPr bwMode="auto">
          <a:xfrm rot="10800000" flipH="1">
            <a:off x="8333388" y="3106737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4" name="Shape 569"/>
          <p:cNvCxnSpPr>
            <a:cxnSpLocks noChangeShapeType="1"/>
          </p:cNvCxnSpPr>
          <p:nvPr/>
        </p:nvCxnSpPr>
        <p:spPr bwMode="auto">
          <a:xfrm>
            <a:off x="8333388" y="3416300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5" name="Shape 570"/>
          <p:cNvCxnSpPr>
            <a:cxnSpLocks noChangeShapeType="1"/>
          </p:cNvCxnSpPr>
          <p:nvPr/>
        </p:nvCxnSpPr>
        <p:spPr bwMode="auto">
          <a:xfrm>
            <a:off x="8333388" y="3416300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6" name="Shape 571"/>
          <p:cNvCxnSpPr>
            <a:cxnSpLocks noChangeShapeType="1"/>
          </p:cNvCxnSpPr>
          <p:nvPr/>
        </p:nvCxnSpPr>
        <p:spPr bwMode="auto">
          <a:xfrm>
            <a:off x="8333388" y="3416300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7" name="Shape 572"/>
          <p:cNvCxnSpPr>
            <a:cxnSpLocks noChangeShapeType="1"/>
          </p:cNvCxnSpPr>
          <p:nvPr/>
        </p:nvCxnSpPr>
        <p:spPr bwMode="auto">
          <a:xfrm>
            <a:off x="8333388" y="341630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" name="Shape 573"/>
          <p:cNvCxnSpPr>
            <a:cxnSpLocks noChangeShapeType="1"/>
          </p:cNvCxnSpPr>
          <p:nvPr/>
        </p:nvCxnSpPr>
        <p:spPr bwMode="auto">
          <a:xfrm>
            <a:off x="8333388" y="3416300"/>
            <a:ext cx="904875" cy="1241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9" name="Shape 574"/>
          <p:cNvCxnSpPr>
            <a:cxnSpLocks noChangeShapeType="1"/>
          </p:cNvCxnSpPr>
          <p:nvPr/>
        </p:nvCxnSpPr>
        <p:spPr bwMode="auto">
          <a:xfrm rot="10800000" flipH="1">
            <a:off x="8333388" y="2487612"/>
            <a:ext cx="904875" cy="9286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0" name="Shape 575"/>
          <p:cNvCxnSpPr>
            <a:cxnSpLocks noChangeShapeType="1"/>
          </p:cNvCxnSpPr>
          <p:nvPr/>
        </p:nvCxnSpPr>
        <p:spPr bwMode="auto">
          <a:xfrm rot="10800000" flipH="1">
            <a:off x="8333388" y="217646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1" name="Shape 576"/>
          <p:cNvCxnSpPr>
            <a:cxnSpLocks noChangeShapeType="1"/>
          </p:cNvCxnSpPr>
          <p:nvPr/>
        </p:nvCxnSpPr>
        <p:spPr bwMode="auto">
          <a:xfrm rot="10800000" flipH="1">
            <a:off x="8333388" y="3106737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2" name="Shape 577"/>
          <p:cNvCxnSpPr>
            <a:cxnSpLocks noChangeShapeType="1"/>
          </p:cNvCxnSpPr>
          <p:nvPr/>
        </p:nvCxnSpPr>
        <p:spPr bwMode="auto">
          <a:xfrm rot="10800000" flipH="1">
            <a:off x="8333388" y="3416300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3" name="Shape 578"/>
          <p:cNvCxnSpPr>
            <a:cxnSpLocks noChangeShapeType="1"/>
          </p:cNvCxnSpPr>
          <p:nvPr/>
        </p:nvCxnSpPr>
        <p:spPr bwMode="auto">
          <a:xfrm>
            <a:off x="8333388" y="3727450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4" name="Shape 579"/>
          <p:cNvCxnSpPr>
            <a:cxnSpLocks noChangeShapeType="1"/>
          </p:cNvCxnSpPr>
          <p:nvPr/>
        </p:nvCxnSpPr>
        <p:spPr bwMode="auto">
          <a:xfrm>
            <a:off x="8333388" y="37274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5" name="Shape 580"/>
          <p:cNvCxnSpPr>
            <a:cxnSpLocks noChangeShapeType="1"/>
          </p:cNvCxnSpPr>
          <p:nvPr/>
        </p:nvCxnSpPr>
        <p:spPr bwMode="auto">
          <a:xfrm>
            <a:off x="8333388" y="37274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6" name="Shape 581"/>
          <p:cNvCxnSpPr>
            <a:cxnSpLocks noChangeShapeType="1"/>
          </p:cNvCxnSpPr>
          <p:nvPr/>
        </p:nvCxnSpPr>
        <p:spPr bwMode="auto">
          <a:xfrm>
            <a:off x="8333388" y="372745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7" name="Shape 582"/>
          <p:cNvCxnSpPr>
            <a:cxnSpLocks noChangeShapeType="1"/>
          </p:cNvCxnSpPr>
          <p:nvPr/>
        </p:nvCxnSpPr>
        <p:spPr bwMode="auto">
          <a:xfrm rot="10800000" flipH="1">
            <a:off x="8333388" y="2797175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" name="Shape 583"/>
          <p:cNvCxnSpPr>
            <a:cxnSpLocks noChangeShapeType="1"/>
          </p:cNvCxnSpPr>
          <p:nvPr/>
        </p:nvCxnSpPr>
        <p:spPr bwMode="auto">
          <a:xfrm rot="10800000" flipH="1">
            <a:off x="8333388" y="2487612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9" name="Shape 584"/>
          <p:cNvCxnSpPr>
            <a:cxnSpLocks noChangeShapeType="1"/>
          </p:cNvCxnSpPr>
          <p:nvPr/>
        </p:nvCxnSpPr>
        <p:spPr bwMode="auto">
          <a:xfrm rot="10800000" flipH="1">
            <a:off x="8333388" y="2176462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0" name="Shape 585"/>
          <p:cNvCxnSpPr>
            <a:cxnSpLocks noChangeShapeType="1"/>
          </p:cNvCxnSpPr>
          <p:nvPr/>
        </p:nvCxnSpPr>
        <p:spPr bwMode="auto">
          <a:xfrm rot="10800000" flipH="1">
            <a:off x="8333388" y="3416300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1" name="Shape 586"/>
          <p:cNvCxnSpPr>
            <a:cxnSpLocks noChangeShapeType="1"/>
          </p:cNvCxnSpPr>
          <p:nvPr/>
        </p:nvCxnSpPr>
        <p:spPr bwMode="auto">
          <a:xfrm rot="10800000" flipH="1">
            <a:off x="8333388" y="3727450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2" name="Shape 587"/>
          <p:cNvCxnSpPr>
            <a:cxnSpLocks noChangeShapeType="1"/>
          </p:cNvCxnSpPr>
          <p:nvPr/>
        </p:nvCxnSpPr>
        <p:spPr bwMode="auto">
          <a:xfrm>
            <a:off x="8333388" y="4037012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3" name="Shape 588"/>
          <p:cNvCxnSpPr>
            <a:cxnSpLocks noChangeShapeType="1"/>
          </p:cNvCxnSpPr>
          <p:nvPr/>
        </p:nvCxnSpPr>
        <p:spPr bwMode="auto">
          <a:xfrm>
            <a:off x="8333388" y="40370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4" name="Shape 589"/>
          <p:cNvCxnSpPr>
            <a:cxnSpLocks noChangeShapeType="1"/>
          </p:cNvCxnSpPr>
          <p:nvPr/>
        </p:nvCxnSpPr>
        <p:spPr bwMode="auto">
          <a:xfrm>
            <a:off x="8333388" y="40370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5" name="Shape 590"/>
          <p:cNvCxnSpPr>
            <a:cxnSpLocks noChangeShapeType="1"/>
          </p:cNvCxnSpPr>
          <p:nvPr/>
        </p:nvCxnSpPr>
        <p:spPr bwMode="auto">
          <a:xfrm rot="10800000" flipH="1">
            <a:off x="8333388" y="3106737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6" name="Shape 591"/>
          <p:cNvCxnSpPr>
            <a:cxnSpLocks noChangeShapeType="1"/>
          </p:cNvCxnSpPr>
          <p:nvPr/>
        </p:nvCxnSpPr>
        <p:spPr bwMode="auto">
          <a:xfrm rot="10800000" flipH="1">
            <a:off x="8333388" y="2797175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7" name="Shape 592"/>
          <p:cNvCxnSpPr>
            <a:cxnSpLocks noChangeShapeType="1"/>
          </p:cNvCxnSpPr>
          <p:nvPr/>
        </p:nvCxnSpPr>
        <p:spPr bwMode="auto">
          <a:xfrm rot="10800000" flipH="1">
            <a:off x="8333388" y="2487612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8" name="Shape 593"/>
          <p:cNvCxnSpPr>
            <a:cxnSpLocks noChangeShapeType="1"/>
          </p:cNvCxnSpPr>
          <p:nvPr/>
        </p:nvCxnSpPr>
        <p:spPr bwMode="auto">
          <a:xfrm rot="10800000" flipH="1">
            <a:off x="8333388" y="2176462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" name="Shape 594"/>
          <p:cNvCxnSpPr>
            <a:cxnSpLocks noChangeShapeType="1"/>
          </p:cNvCxnSpPr>
          <p:nvPr/>
        </p:nvCxnSpPr>
        <p:spPr bwMode="auto">
          <a:xfrm rot="10800000" flipH="1">
            <a:off x="8333388" y="3727450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0" name="Shape 595"/>
          <p:cNvCxnSpPr>
            <a:cxnSpLocks noChangeShapeType="1"/>
          </p:cNvCxnSpPr>
          <p:nvPr/>
        </p:nvCxnSpPr>
        <p:spPr bwMode="auto">
          <a:xfrm rot="10800000" flipH="1">
            <a:off x="8333388" y="4037012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1" name="Shape 596"/>
          <p:cNvCxnSpPr>
            <a:cxnSpLocks noChangeShapeType="1"/>
          </p:cNvCxnSpPr>
          <p:nvPr/>
        </p:nvCxnSpPr>
        <p:spPr bwMode="auto">
          <a:xfrm>
            <a:off x="8333388" y="4346575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2" name="Shape 597"/>
          <p:cNvCxnSpPr>
            <a:cxnSpLocks noChangeShapeType="1"/>
          </p:cNvCxnSpPr>
          <p:nvPr/>
        </p:nvCxnSpPr>
        <p:spPr bwMode="auto">
          <a:xfrm>
            <a:off x="8333388" y="43465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3" name="Shape 598"/>
          <p:cNvCxnSpPr>
            <a:cxnSpLocks noChangeShapeType="1"/>
          </p:cNvCxnSpPr>
          <p:nvPr/>
        </p:nvCxnSpPr>
        <p:spPr bwMode="auto">
          <a:xfrm rot="10800000" flipH="1">
            <a:off x="8333388" y="341630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4" name="Shape 599"/>
          <p:cNvCxnSpPr>
            <a:cxnSpLocks noChangeShapeType="1"/>
          </p:cNvCxnSpPr>
          <p:nvPr/>
        </p:nvCxnSpPr>
        <p:spPr bwMode="auto">
          <a:xfrm rot="10800000" flipH="1">
            <a:off x="8333388" y="310673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5" name="Shape 600"/>
          <p:cNvCxnSpPr>
            <a:cxnSpLocks noChangeShapeType="1"/>
          </p:cNvCxnSpPr>
          <p:nvPr/>
        </p:nvCxnSpPr>
        <p:spPr bwMode="auto">
          <a:xfrm rot="10800000" flipH="1">
            <a:off x="8333388" y="2797175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6" name="Shape 601"/>
          <p:cNvCxnSpPr>
            <a:cxnSpLocks noChangeShapeType="1"/>
          </p:cNvCxnSpPr>
          <p:nvPr/>
        </p:nvCxnSpPr>
        <p:spPr bwMode="auto">
          <a:xfrm rot="10800000" flipH="1">
            <a:off x="8333388" y="2487612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7" name="Shape 602"/>
          <p:cNvCxnSpPr>
            <a:cxnSpLocks noChangeShapeType="1"/>
          </p:cNvCxnSpPr>
          <p:nvPr/>
        </p:nvCxnSpPr>
        <p:spPr bwMode="auto">
          <a:xfrm rot="10800000" flipH="1">
            <a:off x="8333388" y="4037012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8" name="Shape 603"/>
          <p:cNvCxnSpPr>
            <a:cxnSpLocks noChangeShapeType="1"/>
          </p:cNvCxnSpPr>
          <p:nvPr/>
        </p:nvCxnSpPr>
        <p:spPr bwMode="auto">
          <a:xfrm rot="10800000" flipH="1">
            <a:off x="8333388" y="4346575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" name="Shape 604"/>
          <p:cNvCxnSpPr>
            <a:cxnSpLocks noChangeShapeType="1"/>
          </p:cNvCxnSpPr>
          <p:nvPr/>
        </p:nvCxnSpPr>
        <p:spPr bwMode="auto">
          <a:xfrm>
            <a:off x="8333388" y="4657725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0" name="Shape 605"/>
          <p:cNvCxnSpPr>
            <a:cxnSpLocks noChangeShapeType="1"/>
          </p:cNvCxnSpPr>
          <p:nvPr/>
        </p:nvCxnSpPr>
        <p:spPr bwMode="auto">
          <a:xfrm rot="10800000" flipH="1">
            <a:off x="8333388" y="3727450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1" name="Shape 606"/>
          <p:cNvCxnSpPr>
            <a:cxnSpLocks noChangeShapeType="1"/>
          </p:cNvCxnSpPr>
          <p:nvPr/>
        </p:nvCxnSpPr>
        <p:spPr bwMode="auto">
          <a:xfrm rot="10800000" flipH="1">
            <a:off x="8333388" y="3416300"/>
            <a:ext cx="904875" cy="1241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2" name="Shape 607"/>
          <p:cNvCxnSpPr>
            <a:cxnSpLocks noChangeShapeType="1"/>
          </p:cNvCxnSpPr>
          <p:nvPr/>
        </p:nvCxnSpPr>
        <p:spPr bwMode="auto">
          <a:xfrm rot="10800000" flipH="1">
            <a:off x="8333388" y="3106737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3" name="Shape 608"/>
          <p:cNvCxnSpPr>
            <a:cxnSpLocks noChangeShapeType="1"/>
          </p:cNvCxnSpPr>
          <p:nvPr/>
        </p:nvCxnSpPr>
        <p:spPr bwMode="auto">
          <a:xfrm rot="10800000" flipH="1">
            <a:off x="8333388" y="2797175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4" name="Shape 609"/>
          <p:cNvCxnSpPr>
            <a:cxnSpLocks noChangeShapeType="1"/>
            <a:stCxn id="307" idx="2"/>
          </p:cNvCxnSpPr>
          <p:nvPr/>
        </p:nvCxnSpPr>
        <p:spPr bwMode="auto">
          <a:xfrm flipH="1">
            <a:off x="8333388" y="2178050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5" name="Shape 611"/>
          <p:cNvCxnSpPr>
            <a:cxnSpLocks noChangeShapeType="1"/>
            <a:stCxn id="307" idx="2"/>
          </p:cNvCxnSpPr>
          <p:nvPr/>
        </p:nvCxnSpPr>
        <p:spPr bwMode="auto">
          <a:xfrm flipH="1">
            <a:off x="8333388" y="2178050"/>
            <a:ext cx="904875" cy="24780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6" name="Shape 613"/>
          <p:cNvCxnSpPr>
            <a:cxnSpLocks noChangeShapeType="1"/>
            <a:stCxn id="308" idx="2"/>
          </p:cNvCxnSpPr>
          <p:nvPr/>
        </p:nvCxnSpPr>
        <p:spPr bwMode="auto">
          <a:xfrm flipH="1">
            <a:off x="8333388" y="2487612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7" name="Shape 614"/>
          <p:cNvSpPr>
            <a:spLocks noChangeArrowheads="1"/>
          </p:cNvSpPr>
          <p:nvPr/>
        </p:nvSpPr>
        <p:spPr bwMode="auto">
          <a:xfrm>
            <a:off x="9238263" y="2068512"/>
            <a:ext cx="219075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98" name="Shape 615"/>
          <p:cNvSpPr>
            <a:spLocks noChangeArrowheads="1"/>
          </p:cNvSpPr>
          <p:nvPr/>
        </p:nvSpPr>
        <p:spPr bwMode="auto">
          <a:xfrm>
            <a:off x="9238263" y="2378075"/>
            <a:ext cx="219075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99" name="Shape 616"/>
          <p:cNvSpPr>
            <a:spLocks noChangeArrowheads="1"/>
          </p:cNvSpPr>
          <p:nvPr/>
        </p:nvSpPr>
        <p:spPr bwMode="auto">
          <a:xfrm>
            <a:off x="9238263" y="2687637"/>
            <a:ext cx="219075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00" name="Shape 617"/>
          <p:cNvSpPr>
            <a:spLocks noChangeArrowheads="1"/>
          </p:cNvSpPr>
          <p:nvPr/>
        </p:nvSpPr>
        <p:spPr bwMode="auto">
          <a:xfrm>
            <a:off x="9238263" y="2998787"/>
            <a:ext cx="219075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01" name="Shape 618"/>
          <p:cNvSpPr>
            <a:spLocks noChangeArrowheads="1"/>
          </p:cNvSpPr>
          <p:nvPr/>
        </p:nvSpPr>
        <p:spPr bwMode="auto">
          <a:xfrm>
            <a:off x="9238263" y="3308350"/>
            <a:ext cx="219075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02" name="Shape 619"/>
          <p:cNvSpPr>
            <a:spLocks noChangeArrowheads="1"/>
          </p:cNvSpPr>
          <p:nvPr/>
        </p:nvSpPr>
        <p:spPr bwMode="auto">
          <a:xfrm>
            <a:off x="9238263" y="4238625"/>
            <a:ext cx="219075" cy="2174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03" name="Shape 620"/>
          <p:cNvSpPr>
            <a:spLocks noChangeArrowheads="1"/>
          </p:cNvSpPr>
          <p:nvPr/>
        </p:nvSpPr>
        <p:spPr bwMode="auto">
          <a:xfrm>
            <a:off x="9238263" y="4548187"/>
            <a:ext cx="219075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04" name="Shape 621"/>
          <p:cNvSpPr>
            <a:spLocks noChangeArrowheads="1"/>
          </p:cNvSpPr>
          <p:nvPr/>
        </p:nvSpPr>
        <p:spPr bwMode="auto">
          <a:xfrm>
            <a:off x="9238263" y="3617912"/>
            <a:ext cx="219075" cy="2174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05" name="Shape 622"/>
          <p:cNvSpPr>
            <a:spLocks noChangeArrowheads="1"/>
          </p:cNvSpPr>
          <p:nvPr/>
        </p:nvSpPr>
        <p:spPr bwMode="auto">
          <a:xfrm>
            <a:off x="9238263" y="3927475"/>
            <a:ext cx="219075" cy="2190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06" name="Shape 623"/>
          <p:cNvSpPr>
            <a:spLocks noChangeArrowheads="1"/>
          </p:cNvSpPr>
          <p:nvPr/>
        </p:nvSpPr>
        <p:spPr bwMode="auto">
          <a:xfrm flipH="1">
            <a:off x="10362213" y="2998787"/>
            <a:ext cx="217487" cy="217488"/>
          </a:xfrm>
          <a:prstGeom prst="ellipse">
            <a:avLst/>
          </a:prstGeom>
          <a:solidFill>
            <a:schemeClr val="accent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407" name="Shape 624"/>
          <p:cNvSpPr>
            <a:spLocks noChangeArrowheads="1"/>
          </p:cNvSpPr>
          <p:nvPr/>
        </p:nvSpPr>
        <p:spPr bwMode="auto">
          <a:xfrm flipH="1">
            <a:off x="10362213" y="3308350"/>
            <a:ext cx="217487" cy="217487"/>
          </a:xfrm>
          <a:prstGeom prst="ellipse">
            <a:avLst/>
          </a:prstGeom>
          <a:solidFill>
            <a:schemeClr val="accent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cxnSp>
        <p:nvCxnSpPr>
          <p:cNvPr id="408" name="Shape 625"/>
          <p:cNvCxnSpPr>
            <a:cxnSpLocks noChangeShapeType="1"/>
          </p:cNvCxnSpPr>
          <p:nvPr/>
        </p:nvCxnSpPr>
        <p:spPr bwMode="auto">
          <a:xfrm rot="10800000">
            <a:off x="9457338" y="2487612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" name="Shape 626"/>
          <p:cNvCxnSpPr>
            <a:cxnSpLocks noChangeShapeType="1"/>
          </p:cNvCxnSpPr>
          <p:nvPr/>
        </p:nvCxnSpPr>
        <p:spPr bwMode="auto">
          <a:xfrm rot="10800000">
            <a:off x="9457338" y="2797175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" name="Shape 627"/>
          <p:cNvCxnSpPr>
            <a:cxnSpLocks noChangeShapeType="1"/>
          </p:cNvCxnSpPr>
          <p:nvPr/>
        </p:nvCxnSpPr>
        <p:spPr bwMode="auto">
          <a:xfrm rot="10800000">
            <a:off x="9457338" y="3106737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" name="Shape 628"/>
          <p:cNvCxnSpPr>
            <a:cxnSpLocks noChangeShapeType="1"/>
          </p:cNvCxnSpPr>
          <p:nvPr/>
        </p:nvCxnSpPr>
        <p:spPr bwMode="auto">
          <a:xfrm flipH="1">
            <a:off x="9457338" y="3106737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2" name="Shape 629"/>
          <p:cNvCxnSpPr>
            <a:cxnSpLocks noChangeShapeType="1"/>
          </p:cNvCxnSpPr>
          <p:nvPr/>
        </p:nvCxnSpPr>
        <p:spPr bwMode="auto">
          <a:xfrm flipH="1">
            <a:off x="9457338" y="3106737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3" name="Shape 630"/>
          <p:cNvCxnSpPr>
            <a:cxnSpLocks noChangeShapeType="1"/>
          </p:cNvCxnSpPr>
          <p:nvPr/>
        </p:nvCxnSpPr>
        <p:spPr bwMode="auto">
          <a:xfrm flipH="1">
            <a:off x="9457338" y="3106737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4" name="Shape 631"/>
          <p:cNvCxnSpPr>
            <a:cxnSpLocks noChangeShapeType="1"/>
          </p:cNvCxnSpPr>
          <p:nvPr/>
        </p:nvCxnSpPr>
        <p:spPr bwMode="auto">
          <a:xfrm flipH="1">
            <a:off x="9457338" y="310673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5" name="Shape 632"/>
          <p:cNvCxnSpPr>
            <a:cxnSpLocks noChangeShapeType="1"/>
          </p:cNvCxnSpPr>
          <p:nvPr/>
        </p:nvCxnSpPr>
        <p:spPr bwMode="auto">
          <a:xfrm flipH="1">
            <a:off x="9457338" y="3106737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6" name="Shape 633"/>
          <p:cNvCxnSpPr>
            <a:cxnSpLocks noChangeShapeType="1"/>
          </p:cNvCxnSpPr>
          <p:nvPr/>
        </p:nvCxnSpPr>
        <p:spPr bwMode="auto">
          <a:xfrm rot="10800000">
            <a:off x="9457338" y="217646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7" name="Shape 634"/>
          <p:cNvCxnSpPr>
            <a:cxnSpLocks noChangeShapeType="1"/>
          </p:cNvCxnSpPr>
          <p:nvPr/>
        </p:nvCxnSpPr>
        <p:spPr bwMode="auto">
          <a:xfrm rot="10800000">
            <a:off x="9457338" y="2797175"/>
            <a:ext cx="904875" cy="620712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8" name="Shape 635"/>
          <p:cNvCxnSpPr>
            <a:cxnSpLocks noChangeShapeType="1"/>
          </p:cNvCxnSpPr>
          <p:nvPr/>
        </p:nvCxnSpPr>
        <p:spPr bwMode="auto">
          <a:xfrm rot="10800000">
            <a:off x="9457338" y="3106737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9" name="Shape 636"/>
          <p:cNvCxnSpPr>
            <a:cxnSpLocks noChangeShapeType="1"/>
          </p:cNvCxnSpPr>
          <p:nvPr/>
        </p:nvCxnSpPr>
        <p:spPr bwMode="auto">
          <a:xfrm rot="10800000">
            <a:off x="9457338" y="3417887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" name="Shape 637"/>
          <p:cNvCxnSpPr>
            <a:cxnSpLocks noChangeShapeType="1"/>
          </p:cNvCxnSpPr>
          <p:nvPr/>
        </p:nvCxnSpPr>
        <p:spPr bwMode="auto">
          <a:xfrm flipH="1">
            <a:off x="9457338" y="3417887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1" name="Shape 638"/>
          <p:cNvCxnSpPr>
            <a:cxnSpLocks noChangeShapeType="1"/>
          </p:cNvCxnSpPr>
          <p:nvPr/>
        </p:nvCxnSpPr>
        <p:spPr bwMode="auto">
          <a:xfrm flipH="1">
            <a:off x="9457338" y="3417887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2" name="Shape 639"/>
          <p:cNvCxnSpPr>
            <a:cxnSpLocks noChangeShapeType="1"/>
          </p:cNvCxnSpPr>
          <p:nvPr/>
        </p:nvCxnSpPr>
        <p:spPr bwMode="auto">
          <a:xfrm flipH="1">
            <a:off x="9457338" y="3417887"/>
            <a:ext cx="904875" cy="9286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3" name="Shape 640"/>
          <p:cNvCxnSpPr>
            <a:cxnSpLocks noChangeShapeType="1"/>
          </p:cNvCxnSpPr>
          <p:nvPr/>
        </p:nvCxnSpPr>
        <p:spPr bwMode="auto">
          <a:xfrm flipH="1">
            <a:off x="9457338" y="3417887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4" name="Shape 641"/>
          <p:cNvCxnSpPr>
            <a:cxnSpLocks noChangeShapeType="1"/>
          </p:cNvCxnSpPr>
          <p:nvPr/>
        </p:nvCxnSpPr>
        <p:spPr bwMode="auto">
          <a:xfrm rot="10800000">
            <a:off x="9457338" y="2487612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5" name="Shape 642"/>
          <p:cNvCxnSpPr>
            <a:cxnSpLocks noChangeShapeType="1"/>
          </p:cNvCxnSpPr>
          <p:nvPr/>
        </p:nvCxnSpPr>
        <p:spPr bwMode="auto">
          <a:xfrm rot="10800000">
            <a:off x="9457338" y="2176462"/>
            <a:ext cx="904875" cy="1241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6" name="Shape 644"/>
          <p:cNvCxnSpPr>
            <a:cxnSpLocks noChangeShapeType="1"/>
          </p:cNvCxnSpPr>
          <p:nvPr/>
        </p:nvCxnSpPr>
        <p:spPr bwMode="auto">
          <a:xfrm>
            <a:off x="7318975" y="3794125"/>
            <a:ext cx="804863" cy="8048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0" name="Grupo 9"/>
          <p:cNvGrpSpPr/>
          <p:nvPr/>
        </p:nvGrpSpPr>
        <p:grpSpPr>
          <a:xfrm>
            <a:off x="6333978" y="6110178"/>
            <a:ext cx="410546" cy="334409"/>
            <a:chOff x="6298163" y="6145414"/>
            <a:chExt cx="410546" cy="334409"/>
          </a:xfrm>
        </p:grpSpPr>
        <p:cxnSp>
          <p:nvCxnSpPr>
            <p:cNvPr id="7" name="Conector recto de flecha 6"/>
            <p:cNvCxnSpPr/>
            <p:nvPr/>
          </p:nvCxnSpPr>
          <p:spPr>
            <a:xfrm>
              <a:off x="6298163" y="6145414"/>
              <a:ext cx="9331" cy="3344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Conector recto de flecha 426"/>
            <p:cNvCxnSpPr/>
            <p:nvPr/>
          </p:nvCxnSpPr>
          <p:spPr>
            <a:xfrm>
              <a:off x="6435012" y="6145414"/>
              <a:ext cx="9331" cy="3344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Conector recto de flecha 427"/>
            <p:cNvCxnSpPr/>
            <p:nvPr/>
          </p:nvCxnSpPr>
          <p:spPr>
            <a:xfrm>
              <a:off x="6567195" y="6145414"/>
              <a:ext cx="9331" cy="3344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Conector recto de flecha 440"/>
            <p:cNvCxnSpPr/>
            <p:nvPr/>
          </p:nvCxnSpPr>
          <p:spPr>
            <a:xfrm>
              <a:off x="6699378" y="6145414"/>
              <a:ext cx="9331" cy="3344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upo 8"/>
          <p:cNvGrpSpPr/>
          <p:nvPr/>
        </p:nvGrpSpPr>
        <p:grpSpPr>
          <a:xfrm>
            <a:off x="7579567" y="6115803"/>
            <a:ext cx="278363" cy="334409"/>
            <a:chOff x="7579567" y="6130609"/>
            <a:chExt cx="278363" cy="334409"/>
          </a:xfrm>
        </p:grpSpPr>
        <p:cxnSp>
          <p:nvCxnSpPr>
            <p:cNvPr id="442" name="Conector recto de flecha 441"/>
            <p:cNvCxnSpPr/>
            <p:nvPr/>
          </p:nvCxnSpPr>
          <p:spPr>
            <a:xfrm>
              <a:off x="7579567" y="6130609"/>
              <a:ext cx="9331" cy="3344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Conector recto de flecha 442"/>
            <p:cNvCxnSpPr/>
            <p:nvPr/>
          </p:nvCxnSpPr>
          <p:spPr>
            <a:xfrm>
              <a:off x="7716416" y="6130609"/>
              <a:ext cx="9331" cy="3344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Conector recto de flecha 443"/>
            <p:cNvCxnSpPr/>
            <p:nvPr/>
          </p:nvCxnSpPr>
          <p:spPr>
            <a:xfrm>
              <a:off x="7848599" y="6130609"/>
              <a:ext cx="9331" cy="3344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upo 7"/>
          <p:cNvGrpSpPr/>
          <p:nvPr/>
        </p:nvGrpSpPr>
        <p:grpSpPr>
          <a:xfrm>
            <a:off x="8710683" y="6115804"/>
            <a:ext cx="146180" cy="334409"/>
            <a:chOff x="8679583" y="6130609"/>
            <a:chExt cx="146180" cy="334409"/>
          </a:xfrm>
        </p:grpSpPr>
        <p:cxnSp>
          <p:nvCxnSpPr>
            <p:cNvPr id="446" name="Conector recto de flecha 445"/>
            <p:cNvCxnSpPr/>
            <p:nvPr/>
          </p:nvCxnSpPr>
          <p:spPr>
            <a:xfrm>
              <a:off x="8679583" y="6130609"/>
              <a:ext cx="9331" cy="3344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Conector recto de flecha 446"/>
            <p:cNvCxnSpPr/>
            <p:nvPr/>
          </p:nvCxnSpPr>
          <p:spPr>
            <a:xfrm>
              <a:off x="8816432" y="6130609"/>
              <a:ext cx="9331" cy="3344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9" name="Conector recto de flecha 448"/>
          <p:cNvCxnSpPr/>
          <p:nvPr/>
        </p:nvCxnSpPr>
        <p:spPr>
          <a:xfrm>
            <a:off x="9905003" y="6115804"/>
            <a:ext cx="9331" cy="3344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5" name="CuadroTexto 454"/>
              <p:cNvSpPr txBox="1"/>
              <p:nvPr/>
            </p:nvSpPr>
            <p:spPr>
              <a:xfrm>
                <a:off x="6088663" y="5543854"/>
                <a:ext cx="912811" cy="3737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𝛻</m:t>
                          </m:r>
                        </m:e>
                        <m:sub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p>
                          </m:sSup>
                        </m:sub>
                      </m:sSub>
                      <m:r>
                        <a:rPr lang="ca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</m:oMath>
                  </m:oMathPara>
                </a14:m>
                <a:endParaRPr lang="en-GB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55" name="CuadroTexto 4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8663" y="5543854"/>
                <a:ext cx="912811" cy="373757"/>
              </a:xfrm>
              <a:prstGeom prst="rect">
                <a:avLst/>
              </a:prstGeom>
              <a:blipFill>
                <a:blip r:embed="rId2"/>
                <a:stretch>
                  <a:fillRect l="-2667" r="-3333" b="-225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6" name="CuadroTexto 455"/>
              <p:cNvSpPr txBox="1"/>
              <p:nvPr/>
            </p:nvSpPr>
            <p:spPr>
              <a:xfrm>
                <a:off x="7365069" y="5551041"/>
                <a:ext cx="712673" cy="3729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𝛻</m:t>
                          </m:r>
                        </m:e>
                        <m:sub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sup>
                          </m:sSup>
                        </m:sub>
                      </m:sSub>
                      <m:r>
                        <a:rPr lang="ca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</m:oMath>
                  </m:oMathPara>
                </a14:m>
                <a:endParaRPr lang="en-GB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56" name="CuadroTexto 4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5069" y="5551041"/>
                <a:ext cx="712673" cy="372923"/>
              </a:xfrm>
              <a:prstGeom prst="rect">
                <a:avLst/>
              </a:prstGeom>
              <a:blipFill>
                <a:blip r:embed="rId3"/>
                <a:stretch>
                  <a:fillRect l="-14530" r="-20513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7" name="CuadroTexto 456"/>
              <p:cNvSpPr txBox="1"/>
              <p:nvPr/>
            </p:nvSpPr>
            <p:spPr>
              <a:xfrm>
                <a:off x="8417484" y="5551041"/>
                <a:ext cx="736681" cy="3737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𝛻</m:t>
                          </m:r>
                        </m:e>
                        <m:sub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sub>
                      </m:sSub>
                      <m:r>
                        <a:rPr lang="ca-E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</m:oMath>
                  </m:oMathPara>
                </a14:m>
                <a:endParaRPr lang="en-GB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57" name="CuadroTexto 4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7484" y="5551041"/>
                <a:ext cx="736681" cy="373757"/>
              </a:xfrm>
              <a:prstGeom prst="rect">
                <a:avLst/>
              </a:prstGeom>
              <a:blipFill>
                <a:blip r:embed="rId4"/>
                <a:stretch>
                  <a:fillRect l="-14876" r="-16529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8" name="CuadroTexto 457"/>
              <p:cNvSpPr txBox="1"/>
              <p:nvPr/>
            </p:nvSpPr>
            <p:spPr>
              <a:xfrm>
                <a:off x="9541434" y="5554010"/>
                <a:ext cx="736681" cy="3737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𝛻</m:t>
                          </m:r>
                        </m:e>
                        <m:sub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3</m:t>
                              </m:r>
                            </m:sup>
                          </m:sSup>
                        </m:sub>
                      </m:sSub>
                      <m:r>
                        <a:rPr lang="ca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</m:oMath>
                  </m:oMathPara>
                </a14:m>
                <a:endParaRPr lang="en-GB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58" name="CuadroTexto 4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1434" y="5554010"/>
                <a:ext cx="736681" cy="373757"/>
              </a:xfrm>
              <a:prstGeom prst="rect">
                <a:avLst/>
              </a:prstGeom>
              <a:blipFill>
                <a:blip r:embed="rId5"/>
                <a:stretch>
                  <a:fillRect l="-14050" r="-16529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1" name="Rectángulo 430"/>
          <p:cNvSpPr/>
          <p:nvPr/>
        </p:nvSpPr>
        <p:spPr>
          <a:xfrm>
            <a:off x="4516017" y="283791"/>
            <a:ext cx="7459130" cy="6528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ca-ES" sz="2000" dirty="0" err="1">
                <a:solidFill>
                  <a:schemeClr val="tx1"/>
                </a:solidFill>
              </a:rPr>
              <a:t>Why</a:t>
            </a:r>
            <a:r>
              <a:rPr lang="ca-ES" sz="2000" dirty="0">
                <a:solidFill>
                  <a:schemeClr val="tx1"/>
                </a:solidFill>
              </a:rPr>
              <a:t> </a:t>
            </a:r>
            <a:r>
              <a:rPr lang="ca-ES" sz="2000" b="1" dirty="0">
                <a:solidFill>
                  <a:schemeClr val="accent2"/>
                </a:solidFill>
              </a:rPr>
              <a:t>gradients</a:t>
            </a:r>
            <a:r>
              <a:rPr lang="ca-ES" sz="2000" dirty="0">
                <a:solidFill>
                  <a:schemeClr val="tx1"/>
                </a:solidFill>
              </a:rPr>
              <a:t> get </a:t>
            </a:r>
            <a:r>
              <a:rPr lang="ca-ES" sz="2000" b="1" dirty="0" err="1">
                <a:solidFill>
                  <a:schemeClr val="tx2"/>
                </a:solidFill>
              </a:rPr>
              <a:t>smaller</a:t>
            </a:r>
            <a:r>
              <a:rPr lang="ca-ES" sz="2000" b="1" dirty="0">
                <a:solidFill>
                  <a:schemeClr val="tx2"/>
                </a:solidFill>
              </a:rPr>
              <a:t> </a:t>
            </a:r>
            <a:r>
              <a:rPr lang="ca-ES" sz="2000" b="1" dirty="0" err="1">
                <a:solidFill>
                  <a:schemeClr val="tx2"/>
                </a:solidFill>
              </a:rPr>
              <a:t>and</a:t>
            </a:r>
            <a:r>
              <a:rPr lang="ca-ES" sz="2000" b="1" dirty="0">
                <a:solidFill>
                  <a:schemeClr val="tx2"/>
                </a:solidFill>
              </a:rPr>
              <a:t> </a:t>
            </a:r>
            <a:r>
              <a:rPr lang="ca-ES" sz="2000" b="1" dirty="0" err="1">
                <a:solidFill>
                  <a:schemeClr val="tx2"/>
                </a:solidFill>
              </a:rPr>
              <a:t>smaller</a:t>
            </a:r>
            <a:r>
              <a:rPr lang="ca-ES" sz="2000" dirty="0">
                <a:solidFill>
                  <a:schemeClr val="tx1"/>
                </a:solidFill>
              </a:rPr>
              <a:t> </a:t>
            </a:r>
            <a:r>
              <a:rPr lang="ca-ES" sz="2000" dirty="0" err="1">
                <a:solidFill>
                  <a:schemeClr val="tx1"/>
                </a:solidFill>
              </a:rPr>
              <a:t>at</a:t>
            </a:r>
            <a:r>
              <a:rPr lang="ca-ES" sz="2000" dirty="0">
                <a:solidFill>
                  <a:schemeClr val="tx1"/>
                </a:solidFill>
              </a:rPr>
              <a:t> </a:t>
            </a:r>
            <a:r>
              <a:rPr lang="ca-ES" sz="2000" dirty="0" err="1">
                <a:solidFill>
                  <a:schemeClr val="tx1"/>
                </a:solidFill>
              </a:rPr>
              <a:t>each</a:t>
            </a:r>
            <a:r>
              <a:rPr lang="ca-ES" sz="2000" dirty="0">
                <a:solidFill>
                  <a:schemeClr val="tx1"/>
                </a:solidFill>
              </a:rPr>
              <a:t> </a:t>
            </a:r>
            <a:r>
              <a:rPr lang="ca-ES" sz="2000" dirty="0" err="1">
                <a:solidFill>
                  <a:schemeClr val="tx1"/>
                </a:solidFill>
              </a:rPr>
              <a:t>layer</a:t>
            </a:r>
            <a:r>
              <a:rPr lang="ca-ES" sz="2000" dirty="0">
                <a:solidFill>
                  <a:schemeClr val="tx1"/>
                </a:solidFill>
              </a:rPr>
              <a:t> on </a:t>
            </a:r>
            <a:r>
              <a:rPr lang="ca-ES" sz="2000" dirty="0" err="1">
                <a:solidFill>
                  <a:schemeClr val="tx1"/>
                </a:solidFill>
              </a:rPr>
              <a:t>backpropagation</a:t>
            </a:r>
            <a:r>
              <a:rPr lang="ca-ES" sz="2000" dirty="0">
                <a:solidFill>
                  <a:schemeClr val="tx1"/>
                </a:solidFill>
              </a:rPr>
              <a:t>?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429" name="Rectángulo 428"/>
          <p:cNvSpPr/>
          <p:nvPr/>
        </p:nvSpPr>
        <p:spPr>
          <a:xfrm>
            <a:off x="5817409" y="2826692"/>
            <a:ext cx="4791837" cy="108004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ca-ES" sz="2800" dirty="0" err="1">
                <a:solidFill>
                  <a:schemeClr val="tx1"/>
                </a:solidFill>
              </a:rPr>
              <a:t>Well</a:t>
            </a:r>
            <a:r>
              <a:rPr lang="ca-ES" sz="2800" dirty="0">
                <a:solidFill>
                  <a:schemeClr val="tx1"/>
                </a:solidFill>
              </a:rPr>
              <a:t>, </a:t>
            </a:r>
            <a:r>
              <a:rPr lang="ca-ES" sz="2800" dirty="0" err="1">
                <a:solidFill>
                  <a:schemeClr val="tx1"/>
                </a:solidFill>
              </a:rPr>
              <a:t>this</a:t>
            </a:r>
            <a:r>
              <a:rPr lang="ca-ES" sz="2800" dirty="0">
                <a:solidFill>
                  <a:schemeClr val="tx1"/>
                </a:solidFill>
              </a:rPr>
              <a:t> is </a:t>
            </a:r>
            <a:r>
              <a:rPr lang="ca-ES" sz="2800" dirty="0" err="1">
                <a:solidFill>
                  <a:schemeClr val="tx1"/>
                </a:solidFill>
              </a:rPr>
              <a:t>related</a:t>
            </a:r>
            <a:r>
              <a:rPr lang="ca-ES" sz="2800" dirty="0">
                <a:solidFill>
                  <a:schemeClr val="tx1"/>
                </a:solidFill>
              </a:rPr>
              <a:t> to </a:t>
            </a:r>
            <a:r>
              <a:rPr lang="ca-ES" sz="2800" dirty="0" err="1">
                <a:solidFill>
                  <a:schemeClr val="tx1"/>
                </a:solidFill>
              </a:rPr>
              <a:t>the</a:t>
            </a:r>
            <a:r>
              <a:rPr lang="ca-ES" sz="2800" dirty="0">
                <a:solidFill>
                  <a:schemeClr val="tx1"/>
                </a:solidFill>
              </a:rPr>
              <a:t> derivatives </a:t>
            </a:r>
            <a:r>
              <a:rPr lang="ca-ES" sz="2800" b="1" dirty="0" err="1">
                <a:solidFill>
                  <a:schemeClr val="accent1"/>
                </a:solidFill>
              </a:rPr>
              <a:t>chain</a:t>
            </a:r>
            <a:r>
              <a:rPr lang="ca-ES" sz="2800" b="1" dirty="0">
                <a:solidFill>
                  <a:schemeClr val="accent1"/>
                </a:solidFill>
              </a:rPr>
              <a:t> </a:t>
            </a:r>
            <a:r>
              <a:rPr lang="ca-ES" sz="2800" b="1" dirty="0" err="1">
                <a:solidFill>
                  <a:schemeClr val="accent1"/>
                </a:solidFill>
              </a:rPr>
              <a:t>rule</a:t>
            </a:r>
            <a:r>
              <a:rPr lang="ca-ES" sz="2800" b="1" dirty="0">
                <a:solidFill>
                  <a:schemeClr val="accent1"/>
                </a:solidFill>
              </a:rPr>
              <a:t>.</a:t>
            </a:r>
            <a:endParaRPr lang="en-GB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204062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Epochs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Batches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and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Steps</a:t>
            </a:r>
            <a:endParaRPr lang="en-U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Activation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functions</a:t>
            </a:r>
            <a:endParaRPr lang="ca-ES" b="0" dirty="0">
              <a:solidFill>
                <a:schemeClr val="tx1"/>
              </a:solidFill>
              <a:cs typeface="Arial"/>
            </a:endParaRPr>
          </a:p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learning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rate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Other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optimization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methods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</a:rPr>
              <a:t>Regularization</a:t>
            </a:r>
            <a:endParaRPr lang="ca-ES" dirty="0">
              <a:solidFill>
                <a:schemeClr val="tx1"/>
              </a:solidFill>
            </a:endParaRPr>
          </a:p>
          <a:p>
            <a:r>
              <a:rPr lang="ca-ES" dirty="0" err="1">
                <a:solidFill>
                  <a:schemeClr val="tx1"/>
                </a:solidFill>
              </a:rPr>
              <a:t>Normalizing</a:t>
            </a:r>
            <a:r>
              <a:rPr lang="ca-ES" dirty="0">
                <a:solidFill>
                  <a:schemeClr val="tx1"/>
                </a:solidFill>
              </a:rPr>
              <a:t> inputs</a:t>
            </a:r>
          </a:p>
          <a:p>
            <a:r>
              <a:rPr lang="ca-ES" dirty="0" err="1"/>
              <a:t>Vanishing</a:t>
            </a:r>
            <a:r>
              <a:rPr lang="ca-ES" dirty="0"/>
              <a:t>/</a:t>
            </a:r>
            <a:r>
              <a:rPr lang="ca-ES" dirty="0" err="1"/>
              <a:t>Exploding</a:t>
            </a:r>
            <a:r>
              <a:rPr lang="ca-ES" dirty="0"/>
              <a:t> Gradients</a:t>
            </a:r>
          </a:p>
          <a:p>
            <a:r>
              <a:rPr lang="ca-ES" dirty="0" err="1">
                <a:solidFill>
                  <a:schemeClr val="tx1"/>
                </a:solidFill>
              </a:rPr>
              <a:t>Weights</a:t>
            </a:r>
            <a:r>
              <a:rPr lang="ca-ES" dirty="0">
                <a:solidFill>
                  <a:schemeClr val="tx1"/>
                </a:solidFill>
              </a:rPr>
              <a:t> </a:t>
            </a:r>
            <a:r>
              <a:rPr lang="ca-ES" dirty="0" err="1">
                <a:solidFill>
                  <a:schemeClr val="tx1"/>
                </a:solidFill>
              </a:rPr>
              <a:t>initialization</a:t>
            </a:r>
            <a:endParaRPr lang="ca-ES" dirty="0"/>
          </a:p>
          <a:p>
            <a:pPr marL="0" indent="0">
              <a:buNone/>
            </a:pPr>
            <a:endParaRPr lang="ca-E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Feedforward Neural Networks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31" name="Rectángulo 430"/>
          <p:cNvSpPr/>
          <p:nvPr/>
        </p:nvSpPr>
        <p:spPr>
          <a:xfrm>
            <a:off x="4516017" y="283791"/>
            <a:ext cx="7459130" cy="6528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ca-ES" sz="2000" dirty="0" err="1">
                <a:solidFill>
                  <a:schemeClr val="tx1"/>
                </a:solidFill>
              </a:rPr>
              <a:t>Why</a:t>
            </a:r>
            <a:r>
              <a:rPr lang="ca-ES" sz="2000" dirty="0">
                <a:solidFill>
                  <a:schemeClr val="tx1"/>
                </a:solidFill>
              </a:rPr>
              <a:t> </a:t>
            </a:r>
            <a:r>
              <a:rPr lang="ca-ES" sz="2000" b="1" dirty="0">
                <a:solidFill>
                  <a:schemeClr val="accent2"/>
                </a:solidFill>
              </a:rPr>
              <a:t>gradients</a:t>
            </a:r>
            <a:r>
              <a:rPr lang="ca-ES" sz="2000" dirty="0">
                <a:solidFill>
                  <a:schemeClr val="tx1"/>
                </a:solidFill>
              </a:rPr>
              <a:t> get </a:t>
            </a:r>
            <a:r>
              <a:rPr lang="ca-ES" sz="2000" b="1" dirty="0" err="1">
                <a:solidFill>
                  <a:schemeClr val="tx2"/>
                </a:solidFill>
              </a:rPr>
              <a:t>smaller</a:t>
            </a:r>
            <a:r>
              <a:rPr lang="ca-ES" sz="2000" b="1" dirty="0">
                <a:solidFill>
                  <a:schemeClr val="tx2"/>
                </a:solidFill>
              </a:rPr>
              <a:t> </a:t>
            </a:r>
            <a:r>
              <a:rPr lang="ca-ES" sz="2000" b="1" dirty="0" err="1">
                <a:solidFill>
                  <a:schemeClr val="tx2"/>
                </a:solidFill>
              </a:rPr>
              <a:t>and</a:t>
            </a:r>
            <a:r>
              <a:rPr lang="ca-ES" sz="2000" b="1" dirty="0">
                <a:solidFill>
                  <a:schemeClr val="tx2"/>
                </a:solidFill>
              </a:rPr>
              <a:t> </a:t>
            </a:r>
            <a:r>
              <a:rPr lang="ca-ES" sz="2000" b="1" dirty="0" err="1">
                <a:solidFill>
                  <a:schemeClr val="tx2"/>
                </a:solidFill>
              </a:rPr>
              <a:t>smaller</a:t>
            </a:r>
            <a:r>
              <a:rPr lang="ca-ES" sz="2000" dirty="0">
                <a:solidFill>
                  <a:schemeClr val="tx1"/>
                </a:solidFill>
              </a:rPr>
              <a:t> </a:t>
            </a:r>
            <a:r>
              <a:rPr lang="ca-ES" sz="2000" dirty="0" err="1">
                <a:solidFill>
                  <a:schemeClr val="tx1"/>
                </a:solidFill>
              </a:rPr>
              <a:t>at</a:t>
            </a:r>
            <a:r>
              <a:rPr lang="ca-ES" sz="2000" dirty="0">
                <a:solidFill>
                  <a:schemeClr val="tx1"/>
                </a:solidFill>
              </a:rPr>
              <a:t> </a:t>
            </a:r>
            <a:r>
              <a:rPr lang="ca-ES" sz="2000" dirty="0" err="1">
                <a:solidFill>
                  <a:schemeClr val="tx1"/>
                </a:solidFill>
              </a:rPr>
              <a:t>each</a:t>
            </a:r>
            <a:r>
              <a:rPr lang="ca-ES" sz="2000" dirty="0">
                <a:solidFill>
                  <a:schemeClr val="tx1"/>
                </a:solidFill>
              </a:rPr>
              <a:t> </a:t>
            </a:r>
            <a:r>
              <a:rPr lang="ca-ES" sz="2000" dirty="0" err="1">
                <a:solidFill>
                  <a:schemeClr val="tx1"/>
                </a:solidFill>
              </a:rPr>
              <a:t>layer</a:t>
            </a:r>
            <a:r>
              <a:rPr lang="ca-ES" sz="2000" dirty="0">
                <a:solidFill>
                  <a:schemeClr val="tx1"/>
                </a:solidFill>
              </a:rPr>
              <a:t> on </a:t>
            </a:r>
            <a:r>
              <a:rPr lang="ca-ES" sz="2000" dirty="0" err="1">
                <a:solidFill>
                  <a:schemeClr val="tx1"/>
                </a:solidFill>
              </a:rPr>
              <a:t>backpropagation</a:t>
            </a:r>
            <a:r>
              <a:rPr lang="ca-ES" sz="2000" dirty="0">
                <a:solidFill>
                  <a:schemeClr val="tx1"/>
                </a:solidFill>
              </a:rPr>
              <a:t>?</a:t>
            </a:r>
            <a:endParaRPr lang="en-GB" sz="20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8" name="CuadroTexto 437"/>
              <p:cNvSpPr txBox="1"/>
              <p:nvPr/>
            </p:nvSpPr>
            <p:spPr>
              <a:xfrm>
                <a:off x="6732806" y="1513768"/>
                <a:ext cx="4989506" cy="8356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𝛻</m:t>
                          </m:r>
                        </m:e>
                        <m:sub>
                          <m:sSubSup>
                            <m:sSub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SupPr>
                            <m:e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21</m:t>
                              </m:r>
                            </m:sub>
                            <m:sup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𝐿</m:t>
                              </m:r>
                            </m:sup>
                          </m:sSubSup>
                        </m:sub>
                      </m:sSub>
                      <m:r>
                        <a:rPr lang="ca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r>
                        <a:rPr lang="ca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ca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a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ca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</m:num>
                        <m:den>
                          <m:r>
                            <a:rPr lang="ca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sub>
                            <m:sup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</m:den>
                      </m:f>
                      <m:r>
                        <a:rPr lang="ca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ca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a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ca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</m:num>
                        <m:den>
                          <m:r>
                            <a:rPr lang="ca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</m:den>
                      </m:f>
                      <m:r>
                        <a:rPr lang="ca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ca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a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ca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ca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ca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ca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</m:num>
                        <m:den>
                          <m:r>
                            <a:rPr lang="ca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ca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ca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ca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</m:den>
                      </m:f>
                      <m:r>
                        <a:rPr lang="ca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ca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a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ca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ca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ca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ca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</m:num>
                        <m:den>
                          <m:r>
                            <a:rPr lang="ca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ca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ca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ca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sub>
                            <m:sup>
                              <m:r>
                                <a:rPr lang="ca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GB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38" name="CuadroTexto 4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806" y="1513768"/>
                <a:ext cx="4989506" cy="8356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2" name="Grupo 451"/>
          <p:cNvGrpSpPr/>
          <p:nvPr/>
        </p:nvGrpSpPr>
        <p:grpSpPr>
          <a:xfrm>
            <a:off x="5499240" y="4634187"/>
            <a:ext cx="5725994" cy="1573609"/>
            <a:chOff x="5499240" y="4634187"/>
            <a:chExt cx="5725994" cy="15736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9" name="CuadroTexto 438"/>
                <p:cNvSpPr txBox="1"/>
                <p:nvPr/>
              </p:nvSpPr>
              <p:spPr>
                <a:xfrm>
                  <a:off x="5723174" y="4634187"/>
                  <a:ext cx="5502060" cy="50475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𝛻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ca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ca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ca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𝐿</m:t>
                                </m:r>
                              </m:sup>
                            </m:sSubSup>
                          </m:sub>
                        </m:sSub>
                        <m:r>
                          <a:rPr lang="ca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𝒥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GB" dirty="0"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439" name="CuadroTexto 4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3174" y="4634187"/>
                  <a:ext cx="5502060" cy="504754"/>
                </a:xfrm>
                <a:prstGeom prst="rect">
                  <a:avLst/>
                </a:prstGeom>
                <a:blipFill>
                  <a:blip r:embed="rId3"/>
                  <a:stretch>
                    <a:fillRect l="-1996" b="-1566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0" name="CuadroTexto 439"/>
                <p:cNvSpPr txBox="1"/>
                <p:nvPr/>
              </p:nvSpPr>
              <p:spPr>
                <a:xfrm>
                  <a:off x="5499240" y="5171353"/>
                  <a:ext cx="5502060" cy="50475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𝛻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ca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ca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ca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𝐿</m:t>
                                </m:r>
                                <m:r>
                                  <a:rPr lang="ca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−1</m:t>
                                </m:r>
                              </m:sup>
                            </m:sSubSup>
                          </m:sub>
                        </m:sSub>
                        <m:r>
                          <a:rPr lang="ca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𝒥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ca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ca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ca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GB" dirty="0"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440" name="CuadroTexto 4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9240" y="5171353"/>
                  <a:ext cx="5502060" cy="504754"/>
                </a:xfrm>
                <a:prstGeom prst="rect">
                  <a:avLst/>
                </a:prstGeom>
                <a:blipFill>
                  <a:blip r:embed="rId4"/>
                  <a:stretch>
                    <a:fillRect l="-1883" b="-1566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5" name="CuadroTexto 444"/>
                <p:cNvSpPr txBox="1"/>
                <p:nvPr/>
              </p:nvSpPr>
              <p:spPr>
                <a:xfrm>
                  <a:off x="5499240" y="5703042"/>
                  <a:ext cx="5502060" cy="50475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𝛻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ca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ca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ca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𝐿</m:t>
                                </m:r>
                                <m:r>
                                  <a:rPr lang="ca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−2</m:t>
                                </m:r>
                              </m:sup>
                            </m:sSubSup>
                          </m:sub>
                        </m:sSub>
                        <m:r>
                          <a:rPr lang="ca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𝒥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ca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ca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ca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ca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···</m:t>
                        </m:r>
                      </m:oMath>
                    </m:oMathPara>
                  </a14:m>
                  <a:endParaRPr lang="en-GB" dirty="0"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445" name="CuadroTexto 4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9240" y="5703042"/>
                  <a:ext cx="5502060" cy="504754"/>
                </a:xfrm>
                <a:prstGeom prst="rect">
                  <a:avLst/>
                </a:prstGeom>
                <a:blipFill>
                  <a:blip r:embed="rId5"/>
                  <a:stretch>
                    <a:fillRect l="-1883" b="-1707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1" name="Grupo 450"/>
          <p:cNvGrpSpPr/>
          <p:nvPr/>
        </p:nvGrpSpPr>
        <p:grpSpPr>
          <a:xfrm>
            <a:off x="4118678" y="1295888"/>
            <a:ext cx="3219327" cy="2913474"/>
            <a:chOff x="6062235" y="1483467"/>
            <a:chExt cx="3219327" cy="2913474"/>
          </a:xfrm>
        </p:grpSpPr>
        <p:sp>
          <p:nvSpPr>
            <p:cNvPr id="307" name="Shape 521"/>
            <p:cNvSpPr>
              <a:spLocks noChangeArrowheads="1"/>
            </p:cNvSpPr>
            <p:nvPr/>
          </p:nvSpPr>
          <p:spPr bwMode="auto">
            <a:xfrm>
              <a:off x="6490145" y="1483467"/>
              <a:ext cx="426127" cy="42304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latin typeface="Verdana" panose="020B0604030504040204" pitchFamily="34" charset="0"/>
              </a:endParaRPr>
            </a:p>
          </p:txBody>
        </p:sp>
        <p:sp>
          <p:nvSpPr>
            <p:cNvPr id="308" name="Shape 522"/>
            <p:cNvSpPr>
              <a:spLocks noChangeArrowheads="1"/>
            </p:cNvSpPr>
            <p:nvPr/>
          </p:nvSpPr>
          <p:spPr bwMode="auto">
            <a:xfrm>
              <a:off x="6490145" y="2085604"/>
              <a:ext cx="426127" cy="423038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latin typeface="Verdana" panose="020B0604030504040204" pitchFamily="34" charset="0"/>
              </a:endParaRPr>
            </a:p>
          </p:txBody>
        </p:sp>
        <p:sp>
          <p:nvSpPr>
            <p:cNvPr id="309" name="Shape 523"/>
            <p:cNvSpPr>
              <a:spLocks noChangeArrowheads="1"/>
            </p:cNvSpPr>
            <p:nvPr/>
          </p:nvSpPr>
          <p:spPr bwMode="auto">
            <a:xfrm>
              <a:off x="6490145" y="2687740"/>
              <a:ext cx="426127" cy="42612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latin typeface="Verdana" panose="020B0604030504040204" pitchFamily="34" charset="0"/>
              </a:endParaRPr>
            </a:p>
          </p:txBody>
        </p:sp>
        <p:sp>
          <p:nvSpPr>
            <p:cNvPr id="310" name="Shape 524"/>
            <p:cNvSpPr>
              <a:spLocks noChangeArrowheads="1"/>
            </p:cNvSpPr>
            <p:nvPr/>
          </p:nvSpPr>
          <p:spPr bwMode="auto">
            <a:xfrm>
              <a:off x="6490145" y="3292964"/>
              <a:ext cx="426127" cy="42304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latin typeface="Verdana" panose="020B0604030504040204" pitchFamily="34" charset="0"/>
              </a:endParaRPr>
            </a:p>
          </p:txBody>
        </p:sp>
        <p:cxnSp>
          <p:nvCxnSpPr>
            <p:cNvPr id="316" name="Shape 530"/>
            <p:cNvCxnSpPr>
              <a:cxnSpLocks noChangeShapeType="1"/>
              <a:endCxn id="307" idx="2"/>
            </p:cNvCxnSpPr>
            <p:nvPr/>
          </p:nvCxnSpPr>
          <p:spPr bwMode="auto">
            <a:xfrm flipV="1">
              <a:off x="6083559" y="1694987"/>
              <a:ext cx="406586" cy="154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none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7" name="Shape 532"/>
            <p:cNvCxnSpPr>
              <a:cxnSpLocks noChangeShapeType="1"/>
              <a:endCxn id="308" idx="2"/>
            </p:cNvCxnSpPr>
            <p:nvPr/>
          </p:nvCxnSpPr>
          <p:spPr bwMode="auto">
            <a:xfrm>
              <a:off x="6062235" y="2152277"/>
              <a:ext cx="427910" cy="14484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none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8" name="Shape 533"/>
            <p:cNvCxnSpPr>
              <a:cxnSpLocks noChangeShapeType="1"/>
              <a:endCxn id="309" idx="2"/>
            </p:cNvCxnSpPr>
            <p:nvPr/>
          </p:nvCxnSpPr>
          <p:spPr bwMode="auto">
            <a:xfrm>
              <a:off x="6105116" y="2637364"/>
              <a:ext cx="385029" cy="2634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none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9" name="Shape 534"/>
            <p:cNvCxnSpPr>
              <a:cxnSpLocks noChangeShapeType="1"/>
              <a:endCxn id="310" idx="2"/>
            </p:cNvCxnSpPr>
            <p:nvPr/>
          </p:nvCxnSpPr>
          <p:spPr bwMode="auto">
            <a:xfrm>
              <a:off x="6083559" y="3084941"/>
              <a:ext cx="406586" cy="41954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none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5" name="Shape 540"/>
            <p:cNvCxnSpPr>
              <a:cxnSpLocks noChangeShapeType="1"/>
            </p:cNvCxnSpPr>
            <p:nvPr/>
          </p:nvCxnSpPr>
          <p:spPr bwMode="auto">
            <a:xfrm flipV="1">
              <a:off x="6083559" y="1696533"/>
              <a:ext cx="406586" cy="13909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none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6" name="Shape 541"/>
            <p:cNvCxnSpPr>
              <a:cxnSpLocks noChangeShapeType="1"/>
            </p:cNvCxnSpPr>
            <p:nvPr/>
          </p:nvCxnSpPr>
          <p:spPr bwMode="auto">
            <a:xfrm>
              <a:off x="6083559" y="2298667"/>
              <a:ext cx="406586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none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7" name="Shape 542"/>
            <p:cNvCxnSpPr>
              <a:cxnSpLocks noChangeShapeType="1"/>
            </p:cNvCxnSpPr>
            <p:nvPr/>
          </p:nvCxnSpPr>
          <p:spPr bwMode="auto">
            <a:xfrm>
              <a:off x="6083559" y="2761709"/>
              <a:ext cx="406586" cy="13909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none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8" name="Shape 543"/>
            <p:cNvCxnSpPr>
              <a:cxnSpLocks noChangeShapeType="1"/>
            </p:cNvCxnSpPr>
            <p:nvPr/>
          </p:nvCxnSpPr>
          <p:spPr bwMode="auto">
            <a:xfrm>
              <a:off x="6083559" y="3224750"/>
              <a:ext cx="406586" cy="27819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none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4" name="Shape 549"/>
            <p:cNvCxnSpPr>
              <a:cxnSpLocks noChangeShapeType="1"/>
            </p:cNvCxnSpPr>
            <p:nvPr/>
          </p:nvCxnSpPr>
          <p:spPr bwMode="auto">
            <a:xfrm flipV="1">
              <a:off x="6089971" y="1696533"/>
              <a:ext cx="400174" cy="27380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none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5" name="Shape 550"/>
            <p:cNvCxnSpPr>
              <a:cxnSpLocks noChangeShapeType="1"/>
            </p:cNvCxnSpPr>
            <p:nvPr/>
          </p:nvCxnSpPr>
          <p:spPr bwMode="auto">
            <a:xfrm flipV="1">
              <a:off x="6096951" y="2298668"/>
              <a:ext cx="393194" cy="1345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none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6" name="Shape 551"/>
            <p:cNvCxnSpPr>
              <a:cxnSpLocks noChangeShapeType="1"/>
            </p:cNvCxnSpPr>
            <p:nvPr/>
          </p:nvCxnSpPr>
          <p:spPr bwMode="auto">
            <a:xfrm>
              <a:off x="6083559" y="2900804"/>
              <a:ext cx="406586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none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7" name="Shape 552"/>
            <p:cNvCxnSpPr>
              <a:cxnSpLocks noChangeShapeType="1"/>
            </p:cNvCxnSpPr>
            <p:nvPr/>
          </p:nvCxnSpPr>
          <p:spPr bwMode="auto">
            <a:xfrm>
              <a:off x="6083559" y="3363844"/>
              <a:ext cx="406586" cy="13909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none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3" name="Shape 558"/>
            <p:cNvCxnSpPr>
              <a:cxnSpLocks noChangeShapeType="1"/>
            </p:cNvCxnSpPr>
            <p:nvPr/>
          </p:nvCxnSpPr>
          <p:spPr bwMode="auto">
            <a:xfrm flipV="1">
              <a:off x="6083559" y="2298668"/>
              <a:ext cx="406586" cy="2781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none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4" name="Shape 559"/>
            <p:cNvCxnSpPr>
              <a:cxnSpLocks noChangeShapeType="1"/>
            </p:cNvCxnSpPr>
            <p:nvPr/>
          </p:nvCxnSpPr>
          <p:spPr bwMode="auto">
            <a:xfrm flipV="1">
              <a:off x="6083559" y="2900805"/>
              <a:ext cx="406586" cy="13909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none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5" name="Shape 560"/>
            <p:cNvCxnSpPr>
              <a:cxnSpLocks noChangeShapeType="1"/>
            </p:cNvCxnSpPr>
            <p:nvPr/>
          </p:nvCxnSpPr>
          <p:spPr bwMode="auto">
            <a:xfrm>
              <a:off x="6083559" y="3502940"/>
              <a:ext cx="406586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none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1" name="Shape 566"/>
            <p:cNvCxnSpPr>
              <a:cxnSpLocks noChangeShapeType="1"/>
            </p:cNvCxnSpPr>
            <p:nvPr/>
          </p:nvCxnSpPr>
          <p:spPr bwMode="auto">
            <a:xfrm flipV="1">
              <a:off x="6089971" y="1693444"/>
              <a:ext cx="400174" cy="41140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none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97" name="Shape 614"/>
            <p:cNvSpPr>
              <a:spLocks noChangeArrowheads="1"/>
            </p:cNvSpPr>
            <p:nvPr/>
          </p:nvSpPr>
          <p:spPr bwMode="auto">
            <a:xfrm>
              <a:off x="6490145" y="1483467"/>
              <a:ext cx="426127" cy="42304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latin typeface="Verdana" panose="020B0604030504040204" pitchFamily="34" charset="0"/>
              </a:endParaRPr>
            </a:p>
          </p:txBody>
        </p:sp>
        <p:sp>
          <p:nvSpPr>
            <p:cNvPr id="398" name="Shape 615"/>
            <p:cNvSpPr>
              <a:spLocks noChangeArrowheads="1"/>
            </p:cNvSpPr>
            <p:nvPr/>
          </p:nvSpPr>
          <p:spPr bwMode="auto">
            <a:xfrm>
              <a:off x="6490145" y="2085604"/>
              <a:ext cx="426127" cy="423038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latin typeface="Verdana" panose="020B0604030504040204" pitchFamily="34" charset="0"/>
              </a:endParaRPr>
            </a:p>
          </p:txBody>
        </p:sp>
        <p:sp>
          <p:nvSpPr>
            <p:cNvPr id="399" name="Shape 616"/>
            <p:cNvSpPr>
              <a:spLocks noChangeArrowheads="1"/>
            </p:cNvSpPr>
            <p:nvPr/>
          </p:nvSpPr>
          <p:spPr bwMode="auto">
            <a:xfrm>
              <a:off x="6490145" y="2687740"/>
              <a:ext cx="426127" cy="42612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latin typeface="Verdana" panose="020B0604030504040204" pitchFamily="34" charset="0"/>
              </a:endParaRPr>
            </a:p>
          </p:txBody>
        </p:sp>
        <p:sp>
          <p:nvSpPr>
            <p:cNvPr id="400" name="Shape 617"/>
            <p:cNvSpPr>
              <a:spLocks noChangeArrowheads="1"/>
            </p:cNvSpPr>
            <p:nvPr/>
          </p:nvSpPr>
          <p:spPr bwMode="auto">
            <a:xfrm>
              <a:off x="6490145" y="3292964"/>
              <a:ext cx="426127" cy="42304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latin typeface="Verdana" panose="020B0604030504040204" pitchFamily="34" charset="0"/>
              </a:endParaRPr>
            </a:p>
          </p:txBody>
        </p:sp>
        <p:sp>
          <p:nvSpPr>
            <p:cNvPr id="406" name="Shape 623"/>
            <p:cNvSpPr>
              <a:spLocks noChangeArrowheads="1"/>
            </p:cNvSpPr>
            <p:nvPr/>
          </p:nvSpPr>
          <p:spPr bwMode="auto">
            <a:xfrm flipH="1">
              <a:off x="8676364" y="3292964"/>
              <a:ext cx="423038" cy="42304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latin typeface="Verdana" panose="020B0604030504040204" pitchFamily="34" charset="0"/>
              </a:endParaRPr>
            </a:p>
          </p:txBody>
        </p:sp>
        <p:sp>
          <p:nvSpPr>
            <p:cNvPr id="407" name="Shape 624"/>
            <p:cNvSpPr>
              <a:spLocks noChangeArrowheads="1"/>
            </p:cNvSpPr>
            <p:nvPr/>
          </p:nvSpPr>
          <p:spPr bwMode="auto">
            <a:xfrm flipH="1">
              <a:off x="8676364" y="3895101"/>
              <a:ext cx="423038" cy="423038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latin typeface="Verdana" panose="020B0604030504040204" pitchFamily="34" charset="0"/>
              </a:endParaRPr>
            </a:p>
          </p:txBody>
        </p:sp>
        <p:cxnSp>
          <p:nvCxnSpPr>
            <p:cNvPr id="408" name="Shape 625"/>
            <p:cNvCxnSpPr>
              <a:cxnSpLocks noChangeShapeType="1"/>
            </p:cNvCxnSpPr>
            <p:nvPr/>
          </p:nvCxnSpPr>
          <p:spPr bwMode="auto">
            <a:xfrm rot="10800000">
              <a:off x="6916272" y="2298667"/>
              <a:ext cx="1760091" cy="120427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none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9" name="Shape 626"/>
            <p:cNvCxnSpPr>
              <a:cxnSpLocks noChangeShapeType="1"/>
            </p:cNvCxnSpPr>
            <p:nvPr/>
          </p:nvCxnSpPr>
          <p:spPr bwMode="auto">
            <a:xfrm rot="10800000">
              <a:off x="6916272" y="2900804"/>
              <a:ext cx="1760091" cy="6021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none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0" name="Shape 627"/>
            <p:cNvCxnSpPr>
              <a:cxnSpLocks noChangeShapeType="1"/>
            </p:cNvCxnSpPr>
            <p:nvPr/>
          </p:nvCxnSpPr>
          <p:spPr bwMode="auto">
            <a:xfrm rot="10800000">
              <a:off x="6916272" y="3502940"/>
              <a:ext cx="1760091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none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6" name="Shape 633"/>
            <p:cNvCxnSpPr>
              <a:cxnSpLocks noChangeShapeType="1"/>
            </p:cNvCxnSpPr>
            <p:nvPr/>
          </p:nvCxnSpPr>
          <p:spPr bwMode="auto">
            <a:xfrm rot="10800000">
              <a:off x="6916272" y="1693443"/>
              <a:ext cx="1760091" cy="180949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none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7" name="Shape 634"/>
            <p:cNvCxnSpPr>
              <a:cxnSpLocks noChangeShapeType="1"/>
            </p:cNvCxnSpPr>
            <p:nvPr/>
          </p:nvCxnSpPr>
          <p:spPr bwMode="auto">
            <a:xfrm rot="10800000">
              <a:off x="6916272" y="2900804"/>
              <a:ext cx="1760091" cy="1207360"/>
            </a:xfrm>
            <a:prstGeom prst="straightConnector1">
              <a:avLst/>
            </a:prstGeom>
            <a:noFill/>
            <a:ln w="47625">
              <a:solidFill>
                <a:schemeClr val="accent1"/>
              </a:solidFill>
              <a:round/>
              <a:headEnd type="none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8" name="Shape 635"/>
            <p:cNvCxnSpPr>
              <a:cxnSpLocks noChangeShapeType="1"/>
            </p:cNvCxnSpPr>
            <p:nvPr/>
          </p:nvCxnSpPr>
          <p:spPr bwMode="auto">
            <a:xfrm rot="10800000">
              <a:off x="6916272" y="3502940"/>
              <a:ext cx="1760091" cy="6052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none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4" name="Shape 641"/>
            <p:cNvCxnSpPr>
              <a:cxnSpLocks noChangeShapeType="1"/>
            </p:cNvCxnSpPr>
            <p:nvPr/>
          </p:nvCxnSpPr>
          <p:spPr bwMode="auto">
            <a:xfrm rot="10800000">
              <a:off x="6916272" y="2298667"/>
              <a:ext cx="1760091" cy="180949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none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5" name="Shape 642"/>
            <p:cNvCxnSpPr>
              <a:cxnSpLocks noChangeShapeType="1"/>
            </p:cNvCxnSpPr>
            <p:nvPr/>
          </p:nvCxnSpPr>
          <p:spPr bwMode="auto">
            <a:xfrm rot="10800000">
              <a:off x="6916272" y="1693443"/>
              <a:ext cx="1760091" cy="24147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none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3" name="Conector recto 432"/>
            <p:cNvCxnSpPr/>
            <p:nvPr/>
          </p:nvCxnSpPr>
          <p:spPr>
            <a:xfrm>
              <a:off x="6702801" y="3895101"/>
              <a:ext cx="407" cy="423038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Conector recto 433"/>
            <p:cNvCxnSpPr/>
            <p:nvPr/>
          </p:nvCxnSpPr>
          <p:spPr>
            <a:xfrm>
              <a:off x="7638972" y="3895101"/>
              <a:ext cx="0" cy="423038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2" name="Rectángulo 431"/>
                <p:cNvSpPr/>
                <p:nvPr/>
              </p:nvSpPr>
              <p:spPr>
                <a:xfrm>
                  <a:off x="7442797" y="2806563"/>
                  <a:ext cx="707039" cy="591389"/>
                </a:xfrm>
                <a:prstGeom prst="rect">
                  <a:avLst/>
                </a:prstGeom>
                <a:solidFill>
                  <a:schemeClr val="accent5">
                    <a:alpha val="52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𝟐𝟏</m:t>
                            </m:r>
                          </m:sub>
                          <m:sup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sup>
                        </m:sSubSup>
                      </m:oMath>
                    </m:oMathPara>
                  </a14:m>
                  <a:endParaRPr lang="en-GB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2" name="Rectángulo 4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2797" y="2806563"/>
                  <a:ext cx="707039" cy="591389"/>
                </a:xfrm>
                <a:prstGeom prst="rect">
                  <a:avLst/>
                </a:prstGeom>
                <a:blipFill>
                  <a:blip r:embed="rId6"/>
                  <a:stretch>
                    <a:fillRect l="-17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6" name="Rectángulo 435"/>
                <p:cNvSpPr/>
                <p:nvPr/>
              </p:nvSpPr>
              <p:spPr>
                <a:xfrm>
                  <a:off x="6490145" y="2582985"/>
                  <a:ext cx="707039" cy="591389"/>
                </a:xfrm>
                <a:prstGeom prst="rect">
                  <a:avLst/>
                </a:prstGeom>
                <a:solidFill>
                  <a:schemeClr val="accent5">
                    <a:alpha val="52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</m:oMath>
                    </m:oMathPara>
                  </a14:m>
                  <a:endParaRPr lang="en-GB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6" name="Rectángulo 4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0145" y="2582985"/>
                  <a:ext cx="707039" cy="591389"/>
                </a:xfrm>
                <a:prstGeom prst="rect">
                  <a:avLst/>
                </a:prstGeom>
                <a:blipFill>
                  <a:blip r:embed="rId7"/>
                  <a:stretch>
                    <a:fillRect l="-17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7" name="Rectángulo 436"/>
                <p:cNvSpPr/>
                <p:nvPr/>
              </p:nvSpPr>
              <p:spPr>
                <a:xfrm>
                  <a:off x="8574523" y="3805552"/>
                  <a:ext cx="707039" cy="591389"/>
                </a:xfrm>
                <a:prstGeom prst="rect">
                  <a:avLst/>
                </a:prstGeom>
                <a:solidFill>
                  <a:schemeClr val="accent5">
                    <a:alpha val="52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sup>
                        </m:sSubSup>
                      </m:oMath>
                    </m:oMathPara>
                  </a14:m>
                  <a:endParaRPr lang="en-GB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7" name="Rectángulo 4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4523" y="3805552"/>
                  <a:ext cx="707039" cy="59138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84369559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Epochs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Batches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and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Steps</a:t>
            </a:r>
            <a:endParaRPr lang="en-U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Activation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functions</a:t>
            </a:r>
            <a:endParaRPr lang="ca-ES" b="0" dirty="0">
              <a:solidFill>
                <a:schemeClr val="tx1"/>
              </a:solidFill>
              <a:cs typeface="Arial"/>
            </a:endParaRPr>
          </a:p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learning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rate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Other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optimization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methods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</a:rPr>
              <a:t>Regularization</a:t>
            </a:r>
            <a:endParaRPr lang="ca-ES" dirty="0">
              <a:solidFill>
                <a:schemeClr val="tx1"/>
              </a:solidFill>
            </a:endParaRPr>
          </a:p>
          <a:p>
            <a:r>
              <a:rPr lang="ca-ES" dirty="0" err="1">
                <a:solidFill>
                  <a:schemeClr val="tx1"/>
                </a:solidFill>
              </a:rPr>
              <a:t>Normalizing</a:t>
            </a:r>
            <a:r>
              <a:rPr lang="ca-ES" dirty="0">
                <a:solidFill>
                  <a:schemeClr val="tx1"/>
                </a:solidFill>
              </a:rPr>
              <a:t> inputs</a:t>
            </a:r>
          </a:p>
          <a:p>
            <a:r>
              <a:rPr lang="ca-ES" dirty="0" err="1"/>
              <a:t>Vanishing</a:t>
            </a:r>
            <a:r>
              <a:rPr lang="ca-ES" dirty="0"/>
              <a:t>/</a:t>
            </a:r>
            <a:r>
              <a:rPr lang="ca-ES" dirty="0" err="1"/>
              <a:t>Exploding</a:t>
            </a:r>
            <a:r>
              <a:rPr lang="ca-ES" dirty="0"/>
              <a:t> Gradients</a:t>
            </a:r>
          </a:p>
          <a:p>
            <a:r>
              <a:rPr lang="ca-ES" dirty="0" err="1">
                <a:solidFill>
                  <a:schemeClr val="tx1"/>
                </a:solidFill>
              </a:rPr>
              <a:t>Weights</a:t>
            </a:r>
            <a:r>
              <a:rPr lang="ca-ES" dirty="0">
                <a:solidFill>
                  <a:schemeClr val="tx1"/>
                </a:solidFill>
              </a:rPr>
              <a:t> </a:t>
            </a:r>
            <a:r>
              <a:rPr lang="ca-ES" dirty="0" err="1">
                <a:solidFill>
                  <a:schemeClr val="tx1"/>
                </a:solidFill>
              </a:rPr>
              <a:t>initialization</a:t>
            </a:r>
            <a:endParaRPr lang="ca-ES" dirty="0"/>
          </a:p>
          <a:p>
            <a:pPr marL="0" indent="0">
              <a:buNone/>
            </a:pPr>
            <a:endParaRPr lang="ca-E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Feedforward Neural Networks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6" name="Grupo 5"/>
          <p:cNvGrpSpPr/>
          <p:nvPr/>
        </p:nvGrpSpPr>
        <p:grpSpPr>
          <a:xfrm>
            <a:off x="5499240" y="1508432"/>
            <a:ext cx="5725994" cy="1573609"/>
            <a:chOff x="5499240" y="4634187"/>
            <a:chExt cx="5725994" cy="15736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uadroTexto 6"/>
                <p:cNvSpPr txBox="1"/>
                <p:nvPr/>
              </p:nvSpPr>
              <p:spPr>
                <a:xfrm>
                  <a:off x="5723174" y="4634187"/>
                  <a:ext cx="5502060" cy="50475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𝛻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ca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ca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ca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𝐿</m:t>
                                </m:r>
                              </m:sup>
                            </m:sSubSup>
                          </m:sub>
                        </m:sSub>
                        <m:r>
                          <a:rPr lang="ca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𝒥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GB" dirty="0"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7" name="CuadroTexto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3174" y="4634187"/>
                  <a:ext cx="5502060" cy="504754"/>
                </a:xfrm>
                <a:prstGeom prst="rect">
                  <a:avLst/>
                </a:prstGeom>
                <a:blipFill>
                  <a:blip r:embed="rId2"/>
                  <a:stretch>
                    <a:fillRect l="-1996" b="-1566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uadroTexto 7"/>
                <p:cNvSpPr txBox="1"/>
                <p:nvPr/>
              </p:nvSpPr>
              <p:spPr>
                <a:xfrm>
                  <a:off x="5499240" y="5171353"/>
                  <a:ext cx="5502060" cy="50475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𝛻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ca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ca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ca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𝐿</m:t>
                                </m:r>
                                <m:r>
                                  <a:rPr lang="ca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−1</m:t>
                                </m:r>
                              </m:sup>
                            </m:sSubSup>
                          </m:sub>
                        </m:sSub>
                        <m:r>
                          <a:rPr lang="ca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𝒥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ca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ca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ca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GB" dirty="0"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8" name="CuadroTexto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9240" y="5171353"/>
                  <a:ext cx="5502060" cy="504754"/>
                </a:xfrm>
                <a:prstGeom prst="rect">
                  <a:avLst/>
                </a:prstGeom>
                <a:blipFill>
                  <a:blip r:embed="rId3"/>
                  <a:stretch>
                    <a:fillRect l="-1883" b="-1707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uadroTexto 8"/>
                <p:cNvSpPr txBox="1"/>
                <p:nvPr/>
              </p:nvSpPr>
              <p:spPr>
                <a:xfrm>
                  <a:off x="5499240" y="5703042"/>
                  <a:ext cx="5502060" cy="50475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𝛻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ca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ca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ca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𝐿</m:t>
                                </m:r>
                                <m:r>
                                  <a:rPr lang="ca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−2</m:t>
                                </m:r>
                              </m:sup>
                            </m:sSubSup>
                          </m:sub>
                        </m:sSub>
                        <m:r>
                          <a:rPr lang="ca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𝒥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ca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ca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ca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ca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···</m:t>
                        </m:r>
                      </m:oMath>
                    </m:oMathPara>
                  </a14:m>
                  <a:endParaRPr lang="en-GB" dirty="0"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9" name="CuadroTexto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9240" y="5703042"/>
                  <a:ext cx="5502060" cy="504754"/>
                </a:xfrm>
                <a:prstGeom prst="rect">
                  <a:avLst/>
                </a:prstGeom>
                <a:blipFill>
                  <a:blip r:embed="rId4"/>
                  <a:stretch>
                    <a:fillRect l="-1883" b="-1566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Rectángulo 9"/>
          <p:cNvSpPr/>
          <p:nvPr/>
        </p:nvSpPr>
        <p:spPr>
          <a:xfrm>
            <a:off x="4516017" y="283791"/>
            <a:ext cx="7459130" cy="6528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ca-ES" sz="2000" dirty="0" err="1">
                <a:solidFill>
                  <a:schemeClr val="tx1"/>
                </a:solidFill>
              </a:rPr>
              <a:t>Why</a:t>
            </a:r>
            <a:r>
              <a:rPr lang="ca-ES" sz="2000" dirty="0">
                <a:solidFill>
                  <a:schemeClr val="tx1"/>
                </a:solidFill>
              </a:rPr>
              <a:t> </a:t>
            </a:r>
            <a:r>
              <a:rPr lang="ca-ES" sz="2000" b="1" dirty="0">
                <a:solidFill>
                  <a:schemeClr val="accent2"/>
                </a:solidFill>
              </a:rPr>
              <a:t>gradients</a:t>
            </a:r>
            <a:r>
              <a:rPr lang="ca-ES" sz="2000" dirty="0">
                <a:solidFill>
                  <a:schemeClr val="tx1"/>
                </a:solidFill>
              </a:rPr>
              <a:t> get </a:t>
            </a:r>
            <a:r>
              <a:rPr lang="ca-ES" sz="2000" b="1" dirty="0" err="1">
                <a:solidFill>
                  <a:schemeClr val="tx2"/>
                </a:solidFill>
              </a:rPr>
              <a:t>smaller</a:t>
            </a:r>
            <a:r>
              <a:rPr lang="ca-ES" sz="2000" b="1" dirty="0">
                <a:solidFill>
                  <a:schemeClr val="tx2"/>
                </a:solidFill>
              </a:rPr>
              <a:t> </a:t>
            </a:r>
            <a:r>
              <a:rPr lang="ca-ES" sz="2000" b="1" dirty="0" err="1">
                <a:solidFill>
                  <a:schemeClr val="tx2"/>
                </a:solidFill>
              </a:rPr>
              <a:t>and</a:t>
            </a:r>
            <a:r>
              <a:rPr lang="ca-ES" sz="2000" b="1" dirty="0">
                <a:solidFill>
                  <a:schemeClr val="tx2"/>
                </a:solidFill>
              </a:rPr>
              <a:t> </a:t>
            </a:r>
            <a:r>
              <a:rPr lang="ca-ES" sz="2000" b="1" dirty="0" err="1">
                <a:solidFill>
                  <a:schemeClr val="tx2"/>
                </a:solidFill>
              </a:rPr>
              <a:t>smaller</a:t>
            </a:r>
            <a:r>
              <a:rPr lang="ca-ES" sz="2000" dirty="0">
                <a:solidFill>
                  <a:schemeClr val="tx1"/>
                </a:solidFill>
              </a:rPr>
              <a:t> </a:t>
            </a:r>
            <a:r>
              <a:rPr lang="ca-ES" sz="2000" dirty="0" err="1">
                <a:solidFill>
                  <a:schemeClr val="tx1"/>
                </a:solidFill>
              </a:rPr>
              <a:t>at</a:t>
            </a:r>
            <a:r>
              <a:rPr lang="ca-ES" sz="2000" dirty="0">
                <a:solidFill>
                  <a:schemeClr val="tx1"/>
                </a:solidFill>
              </a:rPr>
              <a:t> </a:t>
            </a:r>
            <a:r>
              <a:rPr lang="ca-ES" sz="2000" dirty="0" err="1">
                <a:solidFill>
                  <a:schemeClr val="tx1"/>
                </a:solidFill>
              </a:rPr>
              <a:t>each</a:t>
            </a:r>
            <a:r>
              <a:rPr lang="ca-ES" sz="2000" dirty="0">
                <a:solidFill>
                  <a:schemeClr val="tx1"/>
                </a:solidFill>
              </a:rPr>
              <a:t> </a:t>
            </a:r>
            <a:r>
              <a:rPr lang="ca-ES" sz="2000" dirty="0" err="1">
                <a:solidFill>
                  <a:schemeClr val="tx1"/>
                </a:solidFill>
              </a:rPr>
              <a:t>layer</a:t>
            </a:r>
            <a:r>
              <a:rPr lang="ca-ES" sz="2000" dirty="0">
                <a:solidFill>
                  <a:schemeClr val="tx1"/>
                </a:solidFill>
              </a:rPr>
              <a:t> on </a:t>
            </a:r>
            <a:r>
              <a:rPr lang="ca-ES" sz="2000" dirty="0" err="1">
                <a:solidFill>
                  <a:schemeClr val="tx1"/>
                </a:solidFill>
              </a:rPr>
              <a:t>backpropagation</a:t>
            </a:r>
            <a:r>
              <a:rPr lang="ca-ES" sz="2000" dirty="0">
                <a:solidFill>
                  <a:schemeClr val="tx1"/>
                </a:solidFill>
              </a:rPr>
              <a:t>?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6914629" y="4473945"/>
            <a:ext cx="2198515" cy="4268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ca-ES" sz="2000" dirty="0">
                <a:solidFill>
                  <a:schemeClr val="tx1"/>
                </a:solidFill>
              </a:rPr>
              <a:t>#</a:t>
            </a:r>
            <a:r>
              <a:rPr lang="ca-ES" sz="2000" dirty="0" err="1">
                <a:solidFill>
                  <a:schemeClr val="tx1"/>
                </a:solidFill>
              </a:rPr>
              <a:t>Multypling</a:t>
            </a:r>
            <a:r>
              <a:rPr lang="ca-ES" sz="2000" dirty="0">
                <a:solidFill>
                  <a:schemeClr val="tx1"/>
                </a:solidFill>
              </a:rPr>
              <a:t> </a:t>
            </a:r>
            <a:r>
              <a:rPr lang="ca-ES" sz="2000" dirty="0" err="1">
                <a:solidFill>
                  <a:schemeClr val="tx1"/>
                </a:solidFill>
              </a:rPr>
              <a:t>terms</a:t>
            </a:r>
            <a:endParaRPr lang="en-GB" sz="2000" dirty="0">
              <a:solidFill>
                <a:schemeClr val="tx1"/>
              </a:solidFill>
            </a:endParaRPr>
          </a:p>
        </p:txBody>
      </p:sp>
      <p:grpSp>
        <p:nvGrpSpPr>
          <p:cNvPr id="17" name="Grupo 16"/>
          <p:cNvGrpSpPr/>
          <p:nvPr/>
        </p:nvGrpSpPr>
        <p:grpSpPr>
          <a:xfrm rot="10800000">
            <a:off x="9241094" y="4520155"/>
            <a:ext cx="278363" cy="334409"/>
            <a:chOff x="7579567" y="6130609"/>
            <a:chExt cx="278363" cy="334409"/>
          </a:xfrm>
        </p:grpSpPr>
        <p:cxnSp>
          <p:nvCxnSpPr>
            <p:cNvPr id="18" name="Conector recto de flecha 17"/>
            <p:cNvCxnSpPr/>
            <p:nvPr/>
          </p:nvCxnSpPr>
          <p:spPr>
            <a:xfrm>
              <a:off x="7579567" y="6130609"/>
              <a:ext cx="9331" cy="3344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de flecha 18"/>
            <p:cNvCxnSpPr/>
            <p:nvPr/>
          </p:nvCxnSpPr>
          <p:spPr>
            <a:xfrm>
              <a:off x="7716416" y="6130609"/>
              <a:ext cx="9331" cy="3344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de flecha 19"/>
            <p:cNvCxnSpPr/>
            <p:nvPr/>
          </p:nvCxnSpPr>
          <p:spPr>
            <a:xfrm>
              <a:off x="7848599" y="6130609"/>
              <a:ext cx="9331" cy="3344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ángulo 21"/>
          <p:cNvSpPr/>
          <p:nvPr/>
        </p:nvSpPr>
        <p:spPr>
          <a:xfrm>
            <a:off x="7999954" y="4041912"/>
            <a:ext cx="490085" cy="4856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ca-ES" sz="2800" b="1" dirty="0">
                <a:solidFill>
                  <a:schemeClr val="tx1"/>
                </a:solidFill>
              </a:rPr>
              <a:t>+</a:t>
            </a:r>
            <a:endParaRPr lang="en-GB" sz="2800" b="1" dirty="0">
              <a:solidFill>
                <a:schemeClr val="tx1"/>
              </a:solidFill>
            </a:endParaRPr>
          </a:p>
        </p:txBody>
      </p:sp>
      <p:sp>
        <p:nvSpPr>
          <p:cNvPr id="23" name="Rectángulo 22"/>
          <p:cNvSpPr/>
          <p:nvPr/>
        </p:nvSpPr>
        <p:spPr>
          <a:xfrm rot="5400000">
            <a:off x="7999953" y="4874198"/>
            <a:ext cx="490085" cy="4856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ca-ES" sz="2800" b="1" dirty="0">
                <a:solidFill>
                  <a:schemeClr val="tx1"/>
                </a:solidFill>
              </a:rPr>
              <a:t>=</a:t>
            </a:r>
            <a:endParaRPr lang="en-GB" sz="2800" b="1" dirty="0">
              <a:solidFill>
                <a:schemeClr val="tx1"/>
              </a:solidFill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6416058" y="5254248"/>
            <a:ext cx="2765264" cy="4268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sz="2000" dirty="0">
              <a:solidFill>
                <a:schemeClr val="tx1"/>
              </a:solidFill>
            </a:endParaRPr>
          </a:p>
        </p:txBody>
      </p:sp>
      <p:grpSp>
        <p:nvGrpSpPr>
          <p:cNvPr id="31" name="Grupo 30"/>
          <p:cNvGrpSpPr/>
          <p:nvPr/>
        </p:nvGrpSpPr>
        <p:grpSpPr>
          <a:xfrm>
            <a:off x="6333978" y="6110178"/>
            <a:ext cx="410546" cy="334409"/>
            <a:chOff x="6298163" y="6145414"/>
            <a:chExt cx="410546" cy="334409"/>
          </a:xfrm>
        </p:grpSpPr>
        <p:cxnSp>
          <p:nvCxnSpPr>
            <p:cNvPr id="32" name="Conector recto de flecha 31"/>
            <p:cNvCxnSpPr/>
            <p:nvPr/>
          </p:nvCxnSpPr>
          <p:spPr>
            <a:xfrm>
              <a:off x="6298163" y="6145414"/>
              <a:ext cx="9331" cy="3344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de flecha 32"/>
            <p:cNvCxnSpPr/>
            <p:nvPr/>
          </p:nvCxnSpPr>
          <p:spPr>
            <a:xfrm>
              <a:off x="6435012" y="6145414"/>
              <a:ext cx="9331" cy="3344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de flecha 33"/>
            <p:cNvCxnSpPr/>
            <p:nvPr/>
          </p:nvCxnSpPr>
          <p:spPr>
            <a:xfrm>
              <a:off x="6567195" y="6145414"/>
              <a:ext cx="9331" cy="3344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/>
            <p:nvPr/>
          </p:nvCxnSpPr>
          <p:spPr>
            <a:xfrm>
              <a:off x="6699378" y="6145414"/>
              <a:ext cx="9331" cy="3344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upo 35"/>
          <p:cNvGrpSpPr/>
          <p:nvPr/>
        </p:nvGrpSpPr>
        <p:grpSpPr>
          <a:xfrm>
            <a:off x="7579567" y="6115803"/>
            <a:ext cx="278363" cy="334409"/>
            <a:chOff x="7579567" y="6130609"/>
            <a:chExt cx="278363" cy="334409"/>
          </a:xfrm>
        </p:grpSpPr>
        <p:cxnSp>
          <p:nvCxnSpPr>
            <p:cNvPr id="37" name="Conector recto de flecha 36"/>
            <p:cNvCxnSpPr/>
            <p:nvPr/>
          </p:nvCxnSpPr>
          <p:spPr>
            <a:xfrm>
              <a:off x="7579567" y="6130609"/>
              <a:ext cx="9331" cy="3344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de flecha 37"/>
            <p:cNvCxnSpPr/>
            <p:nvPr/>
          </p:nvCxnSpPr>
          <p:spPr>
            <a:xfrm>
              <a:off x="7716416" y="6130609"/>
              <a:ext cx="9331" cy="3344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/>
            <p:nvPr/>
          </p:nvCxnSpPr>
          <p:spPr>
            <a:xfrm>
              <a:off x="7848599" y="6130609"/>
              <a:ext cx="9331" cy="3344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o 39"/>
          <p:cNvGrpSpPr/>
          <p:nvPr/>
        </p:nvGrpSpPr>
        <p:grpSpPr>
          <a:xfrm>
            <a:off x="8710683" y="6115804"/>
            <a:ext cx="146180" cy="334409"/>
            <a:chOff x="8679583" y="6130609"/>
            <a:chExt cx="146180" cy="334409"/>
          </a:xfrm>
        </p:grpSpPr>
        <p:cxnSp>
          <p:nvCxnSpPr>
            <p:cNvPr id="41" name="Conector recto de flecha 40"/>
            <p:cNvCxnSpPr/>
            <p:nvPr/>
          </p:nvCxnSpPr>
          <p:spPr>
            <a:xfrm>
              <a:off x="8679583" y="6130609"/>
              <a:ext cx="9331" cy="3344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de flecha 41"/>
            <p:cNvCxnSpPr/>
            <p:nvPr/>
          </p:nvCxnSpPr>
          <p:spPr>
            <a:xfrm>
              <a:off x="8816432" y="6130609"/>
              <a:ext cx="9331" cy="3344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Conector recto de flecha 42"/>
          <p:cNvCxnSpPr/>
          <p:nvPr/>
        </p:nvCxnSpPr>
        <p:spPr>
          <a:xfrm>
            <a:off x="9905003" y="6115804"/>
            <a:ext cx="9331" cy="3344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uadroTexto 43"/>
              <p:cNvSpPr txBox="1"/>
              <p:nvPr/>
            </p:nvSpPr>
            <p:spPr>
              <a:xfrm>
                <a:off x="6088663" y="5543854"/>
                <a:ext cx="912811" cy="3737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𝛻</m:t>
                          </m:r>
                        </m:e>
                        <m:sub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p>
                          </m:sSup>
                        </m:sub>
                      </m:sSub>
                      <m:r>
                        <a:rPr lang="ca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</m:oMath>
                  </m:oMathPara>
                </a14:m>
                <a:endParaRPr lang="en-GB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4" name="CuadroTexto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8663" y="5543854"/>
                <a:ext cx="912811" cy="373757"/>
              </a:xfrm>
              <a:prstGeom prst="rect">
                <a:avLst/>
              </a:prstGeom>
              <a:blipFill>
                <a:blip r:embed="rId5"/>
                <a:stretch>
                  <a:fillRect l="-2667" r="-3333" b="-225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uadroTexto 44"/>
              <p:cNvSpPr txBox="1"/>
              <p:nvPr/>
            </p:nvSpPr>
            <p:spPr>
              <a:xfrm>
                <a:off x="7365069" y="5551041"/>
                <a:ext cx="712673" cy="3729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𝛻</m:t>
                          </m:r>
                        </m:e>
                        <m:sub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sup>
                          </m:sSup>
                        </m:sub>
                      </m:sSub>
                      <m:r>
                        <a:rPr lang="ca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</m:oMath>
                  </m:oMathPara>
                </a14:m>
                <a:endParaRPr lang="en-GB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5" name="CuadroTexto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5069" y="5551041"/>
                <a:ext cx="712673" cy="372923"/>
              </a:xfrm>
              <a:prstGeom prst="rect">
                <a:avLst/>
              </a:prstGeom>
              <a:blipFill>
                <a:blip r:embed="rId6"/>
                <a:stretch>
                  <a:fillRect l="-14530" r="-20513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uadroTexto 45"/>
              <p:cNvSpPr txBox="1"/>
              <p:nvPr/>
            </p:nvSpPr>
            <p:spPr>
              <a:xfrm>
                <a:off x="8417484" y="5551041"/>
                <a:ext cx="736681" cy="3737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𝛻</m:t>
                          </m:r>
                        </m:e>
                        <m:sub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sub>
                      </m:sSub>
                      <m:r>
                        <a:rPr lang="ca-E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</m:oMath>
                  </m:oMathPara>
                </a14:m>
                <a:endParaRPr lang="en-GB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6" name="CuadroTexto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7484" y="5551041"/>
                <a:ext cx="736681" cy="373757"/>
              </a:xfrm>
              <a:prstGeom prst="rect">
                <a:avLst/>
              </a:prstGeom>
              <a:blipFill>
                <a:blip r:embed="rId7"/>
                <a:stretch>
                  <a:fillRect l="-14876" r="-16529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uadroTexto 46"/>
              <p:cNvSpPr txBox="1"/>
              <p:nvPr/>
            </p:nvSpPr>
            <p:spPr>
              <a:xfrm>
                <a:off x="9541434" y="5554010"/>
                <a:ext cx="736681" cy="3737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𝛻</m:t>
                          </m:r>
                        </m:e>
                        <m:sub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3</m:t>
                              </m:r>
                            </m:sup>
                          </m:sSup>
                        </m:sub>
                      </m:sSub>
                      <m:r>
                        <a:rPr lang="ca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</m:oMath>
                  </m:oMathPara>
                </a14:m>
                <a:endParaRPr lang="en-GB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7" name="CuadroTexto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1434" y="5554010"/>
                <a:ext cx="736681" cy="373757"/>
              </a:xfrm>
              <a:prstGeom prst="rect">
                <a:avLst/>
              </a:prstGeom>
              <a:blipFill>
                <a:blip r:embed="rId8"/>
                <a:stretch>
                  <a:fillRect l="-14050" r="-16529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ángulo 48"/>
          <p:cNvSpPr/>
          <p:nvPr/>
        </p:nvSpPr>
        <p:spPr>
          <a:xfrm>
            <a:off x="6914629" y="3634228"/>
            <a:ext cx="2595497" cy="4268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ca-ES" sz="2000" dirty="0" err="1">
                <a:solidFill>
                  <a:schemeClr val="tx1"/>
                </a:solidFill>
              </a:rPr>
              <a:t>Terms</a:t>
            </a:r>
            <a:r>
              <a:rPr lang="ca-ES" sz="2000" dirty="0">
                <a:solidFill>
                  <a:schemeClr val="tx1"/>
                </a:solidFill>
              </a:rPr>
              <a:t> </a:t>
            </a:r>
            <a:r>
              <a:rPr lang="ca-ES" sz="2000" dirty="0" err="1">
                <a:solidFill>
                  <a:schemeClr val="tx1"/>
                </a:solidFill>
              </a:rPr>
              <a:t>values</a:t>
            </a:r>
            <a:r>
              <a:rPr lang="ca-ES" sz="2000" dirty="0">
                <a:solidFill>
                  <a:schemeClr val="tx1"/>
                </a:solidFill>
              </a:rPr>
              <a:t> &lt; 1.0</a:t>
            </a:r>
            <a:endParaRPr lang="en-GB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456588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Epochs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Batches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and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Steps</a:t>
            </a:r>
            <a:endParaRPr lang="en-U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Activation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functions</a:t>
            </a:r>
            <a:endParaRPr lang="ca-ES" b="0" dirty="0">
              <a:solidFill>
                <a:schemeClr val="tx1"/>
              </a:solidFill>
              <a:cs typeface="Arial"/>
            </a:endParaRPr>
          </a:p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learning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rate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Other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optimization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methods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</a:rPr>
              <a:t>Regularization</a:t>
            </a:r>
            <a:endParaRPr lang="ca-ES" dirty="0">
              <a:solidFill>
                <a:schemeClr val="tx1"/>
              </a:solidFill>
            </a:endParaRPr>
          </a:p>
          <a:p>
            <a:r>
              <a:rPr lang="ca-ES" dirty="0" err="1">
                <a:solidFill>
                  <a:schemeClr val="tx1"/>
                </a:solidFill>
              </a:rPr>
              <a:t>Normalizing</a:t>
            </a:r>
            <a:r>
              <a:rPr lang="ca-ES" dirty="0">
                <a:solidFill>
                  <a:schemeClr val="tx1"/>
                </a:solidFill>
              </a:rPr>
              <a:t> inputs</a:t>
            </a:r>
          </a:p>
          <a:p>
            <a:r>
              <a:rPr lang="ca-ES" dirty="0" err="1"/>
              <a:t>Vanishing</a:t>
            </a:r>
            <a:r>
              <a:rPr lang="ca-ES" dirty="0"/>
              <a:t>/</a:t>
            </a:r>
            <a:r>
              <a:rPr lang="ca-ES" dirty="0" err="1"/>
              <a:t>Exploding</a:t>
            </a:r>
            <a:r>
              <a:rPr lang="ca-ES" dirty="0"/>
              <a:t> Gradients</a:t>
            </a:r>
          </a:p>
          <a:p>
            <a:r>
              <a:rPr lang="ca-ES" dirty="0" err="1">
                <a:solidFill>
                  <a:schemeClr val="tx1"/>
                </a:solidFill>
              </a:rPr>
              <a:t>Weights</a:t>
            </a:r>
            <a:r>
              <a:rPr lang="ca-ES" dirty="0">
                <a:solidFill>
                  <a:schemeClr val="tx1"/>
                </a:solidFill>
              </a:rPr>
              <a:t> </a:t>
            </a:r>
            <a:r>
              <a:rPr lang="ca-ES" dirty="0" err="1">
                <a:solidFill>
                  <a:schemeClr val="tx1"/>
                </a:solidFill>
              </a:rPr>
              <a:t>initialization</a:t>
            </a:r>
            <a:endParaRPr lang="ca-ES" dirty="0"/>
          </a:p>
          <a:p>
            <a:pPr marL="0" indent="0">
              <a:buNone/>
            </a:pPr>
            <a:endParaRPr lang="ca-E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Feedforward Neural Networks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6" name="Grupo 5"/>
          <p:cNvGrpSpPr/>
          <p:nvPr/>
        </p:nvGrpSpPr>
        <p:grpSpPr>
          <a:xfrm>
            <a:off x="5499240" y="1508432"/>
            <a:ext cx="5725994" cy="1573609"/>
            <a:chOff x="5499240" y="4634187"/>
            <a:chExt cx="5725994" cy="15736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uadroTexto 6"/>
                <p:cNvSpPr txBox="1"/>
                <p:nvPr/>
              </p:nvSpPr>
              <p:spPr>
                <a:xfrm>
                  <a:off x="5723174" y="4634187"/>
                  <a:ext cx="5502060" cy="50475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𝛻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ca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ca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ca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𝐿</m:t>
                                </m:r>
                              </m:sup>
                            </m:sSubSup>
                          </m:sub>
                        </m:sSub>
                        <m:r>
                          <a:rPr lang="ca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𝒥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GB" dirty="0"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7" name="CuadroTexto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3174" y="4634187"/>
                  <a:ext cx="5502060" cy="504754"/>
                </a:xfrm>
                <a:prstGeom prst="rect">
                  <a:avLst/>
                </a:prstGeom>
                <a:blipFill>
                  <a:blip r:embed="rId2"/>
                  <a:stretch>
                    <a:fillRect l="-1996" b="-1566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uadroTexto 7"/>
                <p:cNvSpPr txBox="1"/>
                <p:nvPr/>
              </p:nvSpPr>
              <p:spPr>
                <a:xfrm>
                  <a:off x="5499240" y="5171353"/>
                  <a:ext cx="5502060" cy="50475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𝛻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ca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ca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ca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𝐿</m:t>
                                </m:r>
                                <m:r>
                                  <a:rPr lang="ca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−1</m:t>
                                </m:r>
                              </m:sup>
                            </m:sSubSup>
                          </m:sub>
                        </m:sSub>
                        <m:r>
                          <a:rPr lang="ca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𝒥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ca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ca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ca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GB" dirty="0"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8" name="CuadroTexto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9240" y="5171353"/>
                  <a:ext cx="5502060" cy="504754"/>
                </a:xfrm>
                <a:prstGeom prst="rect">
                  <a:avLst/>
                </a:prstGeom>
                <a:blipFill>
                  <a:blip r:embed="rId3"/>
                  <a:stretch>
                    <a:fillRect l="-1883" b="-1707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uadroTexto 8"/>
                <p:cNvSpPr txBox="1"/>
                <p:nvPr/>
              </p:nvSpPr>
              <p:spPr>
                <a:xfrm>
                  <a:off x="5499240" y="5703042"/>
                  <a:ext cx="5502060" cy="50475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𝛻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ca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ca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ca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𝐿</m:t>
                                </m:r>
                                <m:r>
                                  <a:rPr lang="ca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−2</m:t>
                                </m:r>
                              </m:sup>
                            </m:sSubSup>
                          </m:sub>
                        </m:sSub>
                        <m:r>
                          <a:rPr lang="ca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𝒥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ca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ca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ca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ca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···</m:t>
                        </m:r>
                      </m:oMath>
                    </m:oMathPara>
                  </a14:m>
                  <a:endParaRPr lang="en-GB" dirty="0"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9" name="CuadroTexto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9240" y="5703042"/>
                  <a:ext cx="5502060" cy="504754"/>
                </a:xfrm>
                <a:prstGeom prst="rect">
                  <a:avLst/>
                </a:prstGeom>
                <a:blipFill>
                  <a:blip r:embed="rId4"/>
                  <a:stretch>
                    <a:fillRect l="-1883" b="-1566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Rectángulo 9"/>
          <p:cNvSpPr/>
          <p:nvPr/>
        </p:nvSpPr>
        <p:spPr>
          <a:xfrm>
            <a:off x="4516017" y="283791"/>
            <a:ext cx="7459130" cy="6528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ca-ES" sz="2000" dirty="0" err="1">
                <a:solidFill>
                  <a:schemeClr val="tx1"/>
                </a:solidFill>
              </a:rPr>
              <a:t>What</a:t>
            </a:r>
            <a:r>
              <a:rPr lang="ca-ES" sz="2000" dirty="0">
                <a:solidFill>
                  <a:schemeClr val="tx1"/>
                </a:solidFill>
              </a:rPr>
              <a:t> </a:t>
            </a:r>
            <a:r>
              <a:rPr lang="ca-ES" sz="2000" dirty="0" err="1">
                <a:solidFill>
                  <a:schemeClr val="tx1"/>
                </a:solidFill>
              </a:rPr>
              <a:t>about</a:t>
            </a:r>
            <a:r>
              <a:rPr lang="ca-ES" sz="2000" dirty="0">
                <a:solidFill>
                  <a:schemeClr val="tx1"/>
                </a:solidFill>
              </a:rPr>
              <a:t> </a:t>
            </a:r>
            <a:r>
              <a:rPr lang="ca-ES" sz="2000" b="1" dirty="0" err="1">
                <a:solidFill>
                  <a:schemeClr val="tx2"/>
                </a:solidFill>
              </a:rPr>
              <a:t>exploding</a:t>
            </a:r>
            <a:r>
              <a:rPr lang="ca-ES" sz="2000" dirty="0">
                <a:solidFill>
                  <a:schemeClr val="tx1"/>
                </a:solidFill>
              </a:rPr>
              <a:t> </a:t>
            </a:r>
            <a:r>
              <a:rPr lang="ca-ES" sz="2000" b="1" dirty="0">
                <a:solidFill>
                  <a:schemeClr val="accent2"/>
                </a:solidFill>
              </a:rPr>
              <a:t>gradients</a:t>
            </a:r>
            <a:r>
              <a:rPr lang="ca-ES" sz="2000" dirty="0">
                <a:solidFill>
                  <a:schemeClr val="tx1"/>
                </a:solidFill>
              </a:rPr>
              <a:t>? 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6914629" y="3634228"/>
            <a:ext cx="2595497" cy="4268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ca-ES" sz="2000" dirty="0" err="1">
                <a:solidFill>
                  <a:schemeClr val="tx1"/>
                </a:solidFill>
              </a:rPr>
              <a:t>Terms</a:t>
            </a:r>
            <a:r>
              <a:rPr lang="ca-ES" sz="2000" dirty="0">
                <a:solidFill>
                  <a:schemeClr val="tx1"/>
                </a:solidFill>
              </a:rPr>
              <a:t> </a:t>
            </a:r>
            <a:r>
              <a:rPr lang="ca-ES" sz="2000" dirty="0" err="1">
                <a:solidFill>
                  <a:schemeClr val="tx1"/>
                </a:solidFill>
              </a:rPr>
              <a:t>values</a:t>
            </a:r>
            <a:r>
              <a:rPr lang="ca-ES" sz="2000" dirty="0">
                <a:solidFill>
                  <a:schemeClr val="tx1"/>
                </a:solidFill>
              </a:rPr>
              <a:t> &gt; 1.0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6914629" y="4473945"/>
            <a:ext cx="2198515" cy="4268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ca-ES" sz="2000" dirty="0">
                <a:solidFill>
                  <a:schemeClr val="tx1"/>
                </a:solidFill>
              </a:rPr>
              <a:t>#</a:t>
            </a:r>
            <a:r>
              <a:rPr lang="ca-ES" sz="2000" dirty="0" err="1">
                <a:solidFill>
                  <a:schemeClr val="tx1"/>
                </a:solidFill>
              </a:rPr>
              <a:t>Multypling</a:t>
            </a:r>
            <a:r>
              <a:rPr lang="ca-ES" sz="2000" dirty="0">
                <a:solidFill>
                  <a:schemeClr val="tx1"/>
                </a:solidFill>
              </a:rPr>
              <a:t> </a:t>
            </a:r>
            <a:r>
              <a:rPr lang="ca-ES" sz="2000" dirty="0" err="1">
                <a:solidFill>
                  <a:schemeClr val="tx1"/>
                </a:solidFill>
              </a:rPr>
              <a:t>terms</a:t>
            </a:r>
            <a:endParaRPr lang="en-GB" sz="2000" dirty="0">
              <a:solidFill>
                <a:schemeClr val="tx1"/>
              </a:solidFill>
            </a:endParaRPr>
          </a:p>
        </p:txBody>
      </p:sp>
      <p:grpSp>
        <p:nvGrpSpPr>
          <p:cNvPr id="17" name="Grupo 16"/>
          <p:cNvGrpSpPr/>
          <p:nvPr/>
        </p:nvGrpSpPr>
        <p:grpSpPr>
          <a:xfrm rot="10800000">
            <a:off x="9241094" y="4520155"/>
            <a:ext cx="278363" cy="334409"/>
            <a:chOff x="7579567" y="6130609"/>
            <a:chExt cx="278363" cy="334409"/>
          </a:xfrm>
        </p:grpSpPr>
        <p:cxnSp>
          <p:nvCxnSpPr>
            <p:cNvPr id="18" name="Conector recto de flecha 17"/>
            <p:cNvCxnSpPr/>
            <p:nvPr/>
          </p:nvCxnSpPr>
          <p:spPr>
            <a:xfrm>
              <a:off x="7579567" y="6130609"/>
              <a:ext cx="9331" cy="3344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de flecha 18"/>
            <p:cNvCxnSpPr/>
            <p:nvPr/>
          </p:nvCxnSpPr>
          <p:spPr>
            <a:xfrm>
              <a:off x="7716416" y="6130609"/>
              <a:ext cx="9331" cy="3344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de flecha 19"/>
            <p:cNvCxnSpPr/>
            <p:nvPr/>
          </p:nvCxnSpPr>
          <p:spPr>
            <a:xfrm>
              <a:off x="7848599" y="6130609"/>
              <a:ext cx="9331" cy="3344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ángulo 21"/>
          <p:cNvSpPr/>
          <p:nvPr/>
        </p:nvSpPr>
        <p:spPr>
          <a:xfrm>
            <a:off x="7999954" y="4041912"/>
            <a:ext cx="490085" cy="4856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ca-ES" sz="2800" b="1" dirty="0">
                <a:solidFill>
                  <a:schemeClr val="tx1"/>
                </a:solidFill>
              </a:rPr>
              <a:t>+</a:t>
            </a:r>
            <a:endParaRPr lang="en-GB" sz="2800" b="1" dirty="0">
              <a:solidFill>
                <a:schemeClr val="tx1"/>
              </a:solidFill>
            </a:endParaRPr>
          </a:p>
        </p:txBody>
      </p:sp>
      <p:sp>
        <p:nvSpPr>
          <p:cNvPr id="23" name="Rectángulo 22"/>
          <p:cNvSpPr/>
          <p:nvPr/>
        </p:nvSpPr>
        <p:spPr>
          <a:xfrm rot="5400000">
            <a:off x="7999953" y="4874198"/>
            <a:ext cx="490085" cy="4856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ca-ES" sz="2800" b="1" dirty="0">
                <a:solidFill>
                  <a:schemeClr val="tx1"/>
                </a:solidFill>
              </a:rPr>
              <a:t>=</a:t>
            </a:r>
            <a:endParaRPr lang="en-GB" sz="2800" b="1" dirty="0">
              <a:solidFill>
                <a:schemeClr val="tx1"/>
              </a:solidFill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6416058" y="5254248"/>
            <a:ext cx="2765264" cy="4268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sz="2000" dirty="0">
              <a:solidFill>
                <a:schemeClr val="tx1"/>
              </a:solidFill>
            </a:endParaRPr>
          </a:p>
        </p:txBody>
      </p:sp>
      <p:grpSp>
        <p:nvGrpSpPr>
          <p:cNvPr id="31" name="Grupo 30"/>
          <p:cNvGrpSpPr/>
          <p:nvPr/>
        </p:nvGrpSpPr>
        <p:grpSpPr>
          <a:xfrm rot="10800000">
            <a:off x="6333978" y="6110178"/>
            <a:ext cx="410546" cy="334409"/>
            <a:chOff x="6298163" y="6145414"/>
            <a:chExt cx="410546" cy="334409"/>
          </a:xfrm>
        </p:grpSpPr>
        <p:cxnSp>
          <p:nvCxnSpPr>
            <p:cNvPr id="32" name="Conector recto de flecha 31"/>
            <p:cNvCxnSpPr/>
            <p:nvPr/>
          </p:nvCxnSpPr>
          <p:spPr>
            <a:xfrm>
              <a:off x="6298163" y="6145414"/>
              <a:ext cx="9331" cy="3344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de flecha 32"/>
            <p:cNvCxnSpPr/>
            <p:nvPr/>
          </p:nvCxnSpPr>
          <p:spPr>
            <a:xfrm>
              <a:off x="6435012" y="6145414"/>
              <a:ext cx="9331" cy="3344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de flecha 33"/>
            <p:cNvCxnSpPr/>
            <p:nvPr/>
          </p:nvCxnSpPr>
          <p:spPr>
            <a:xfrm>
              <a:off x="6567195" y="6145414"/>
              <a:ext cx="9331" cy="3344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/>
            <p:nvPr/>
          </p:nvCxnSpPr>
          <p:spPr>
            <a:xfrm>
              <a:off x="6699378" y="6145414"/>
              <a:ext cx="9331" cy="3344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upo 35"/>
          <p:cNvGrpSpPr/>
          <p:nvPr/>
        </p:nvGrpSpPr>
        <p:grpSpPr>
          <a:xfrm rot="10800000">
            <a:off x="7579567" y="6115803"/>
            <a:ext cx="278363" cy="334409"/>
            <a:chOff x="7579567" y="6130609"/>
            <a:chExt cx="278363" cy="334409"/>
          </a:xfrm>
        </p:grpSpPr>
        <p:cxnSp>
          <p:nvCxnSpPr>
            <p:cNvPr id="37" name="Conector recto de flecha 36"/>
            <p:cNvCxnSpPr/>
            <p:nvPr/>
          </p:nvCxnSpPr>
          <p:spPr>
            <a:xfrm>
              <a:off x="7579567" y="6130609"/>
              <a:ext cx="9331" cy="3344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de flecha 37"/>
            <p:cNvCxnSpPr/>
            <p:nvPr/>
          </p:nvCxnSpPr>
          <p:spPr>
            <a:xfrm>
              <a:off x="7716416" y="6130609"/>
              <a:ext cx="9331" cy="3344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/>
            <p:nvPr/>
          </p:nvCxnSpPr>
          <p:spPr>
            <a:xfrm>
              <a:off x="7848599" y="6130609"/>
              <a:ext cx="9331" cy="3344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o 39"/>
          <p:cNvGrpSpPr/>
          <p:nvPr/>
        </p:nvGrpSpPr>
        <p:grpSpPr>
          <a:xfrm flipV="1">
            <a:off x="8710683" y="6115804"/>
            <a:ext cx="146180" cy="334409"/>
            <a:chOff x="8679583" y="6130609"/>
            <a:chExt cx="146180" cy="334409"/>
          </a:xfrm>
        </p:grpSpPr>
        <p:cxnSp>
          <p:nvCxnSpPr>
            <p:cNvPr id="41" name="Conector recto de flecha 40"/>
            <p:cNvCxnSpPr/>
            <p:nvPr/>
          </p:nvCxnSpPr>
          <p:spPr>
            <a:xfrm>
              <a:off x="8679583" y="6130609"/>
              <a:ext cx="9331" cy="3344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de flecha 41"/>
            <p:cNvCxnSpPr/>
            <p:nvPr/>
          </p:nvCxnSpPr>
          <p:spPr>
            <a:xfrm>
              <a:off x="8816432" y="6130609"/>
              <a:ext cx="9331" cy="3344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Conector recto de flecha 42"/>
          <p:cNvCxnSpPr/>
          <p:nvPr/>
        </p:nvCxnSpPr>
        <p:spPr>
          <a:xfrm flipV="1">
            <a:off x="9905003" y="6115804"/>
            <a:ext cx="9331" cy="3344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uadroTexto 43"/>
              <p:cNvSpPr txBox="1"/>
              <p:nvPr/>
            </p:nvSpPr>
            <p:spPr>
              <a:xfrm>
                <a:off x="6088663" y="5543854"/>
                <a:ext cx="912811" cy="3737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𝛻</m:t>
                          </m:r>
                        </m:e>
                        <m:sub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p>
                          </m:sSup>
                        </m:sub>
                      </m:sSub>
                      <m:r>
                        <a:rPr lang="ca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</m:oMath>
                  </m:oMathPara>
                </a14:m>
                <a:endParaRPr lang="en-GB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4" name="CuadroTexto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8663" y="5543854"/>
                <a:ext cx="912811" cy="373757"/>
              </a:xfrm>
              <a:prstGeom prst="rect">
                <a:avLst/>
              </a:prstGeom>
              <a:blipFill>
                <a:blip r:embed="rId5"/>
                <a:stretch>
                  <a:fillRect l="-2667" r="-3333" b="-225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uadroTexto 44"/>
              <p:cNvSpPr txBox="1"/>
              <p:nvPr/>
            </p:nvSpPr>
            <p:spPr>
              <a:xfrm>
                <a:off x="7365069" y="5551041"/>
                <a:ext cx="712673" cy="3729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𝛻</m:t>
                          </m:r>
                        </m:e>
                        <m:sub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sup>
                          </m:sSup>
                        </m:sub>
                      </m:sSub>
                      <m:r>
                        <a:rPr lang="ca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</m:oMath>
                  </m:oMathPara>
                </a14:m>
                <a:endParaRPr lang="en-GB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5" name="CuadroTexto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5069" y="5551041"/>
                <a:ext cx="712673" cy="372923"/>
              </a:xfrm>
              <a:prstGeom prst="rect">
                <a:avLst/>
              </a:prstGeom>
              <a:blipFill>
                <a:blip r:embed="rId6"/>
                <a:stretch>
                  <a:fillRect l="-14530" r="-20513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uadroTexto 45"/>
              <p:cNvSpPr txBox="1"/>
              <p:nvPr/>
            </p:nvSpPr>
            <p:spPr>
              <a:xfrm>
                <a:off x="8417484" y="5551041"/>
                <a:ext cx="736681" cy="3737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𝛻</m:t>
                          </m:r>
                        </m:e>
                        <m:sub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sub>
                      </m:sSub>
                      <m:r>
                        <a:rPr lang="ca-E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</m:oMath>
                  </m:oMathPara>
                </a14:m>
                <a:endParaRPr lang="en-GB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6" name="CuadroTexto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7484" y="5551041"/>
                <a:ext cx="736681" cy="373757"/>
              </a:xfrm>
              <a:prstGeom prst="rect">
                <a:avLst/>
              </a:prstGeom>
              <a:blipFill>
                <a:blip r:embed="rId7"/>
                <a:stretch>
                  <a:fillRect l="-14876" r="-16529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uadroTexto 46"/>
              <p:cNvSpPr txBox="1"/>
              <p:nvPr/>
            </p:nvSpPr>
            <p:spPr>
              <a:xfrm>
                <a:off x="9541434" y="5554010"/>
                <a:ext cx="736681" cy="3737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𝛻</m:t>
                          </m:r>
                        </m:e>
                        <m:sub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3</m:t>
                              </m:r>
                            </m:sup>
                          </m:sSup>
                        </m:sub>
                      </m:sSub>
                      <m:r>
                        <a:rPr lang="ca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</m:oMath>
                  </m:oMathPara>
                </a14:m>
                <a:endParaRPr lang="en-GB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7" name="CuadroTexto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1434" y="5554010"/>
                <a:ext cx="736681" cy="373757"/>
              </a:xfrm>
              <a:prstGeom prst="rect">
                <a:avLst/>
              </a:prstGeom>
              <a:blipFill>
                <a:blip r:embed="rId8"/>
                <a:stretch>
                  <a:fillRect l="-14050" r="-16529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8228717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Epochs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Batches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and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Steps</a:t>
            </a:r>
            <a:endParaRPr lang="en-U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Activation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functions</a:t>
            </a:r>
            <a:endParaRPr lang="ca-ES" b="0" dirty="0">
              <a:solidFill>
                <a:schemeClr val="tx1"/>
              </a:solidFill>
              <a:cs typeface="Arial"/>
            </a:endParaRPr>
          </a:p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learning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rate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Other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optimization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methods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</a:rPr>
              <a:t>Regularization</a:t>
            </a:r>
            <a:endParaRPr lang="ca-ES" dirty="0">
              <a:solidFill>
                <a:schemeClr val="tx1"/>
              </a:solidFill>
            </a:endParaRPr>
          </a:p>
          <a:p>
            <a:r>
              <a:rPr lang="ca-ES" dirty="0" err="1">
                <a:solidFill>
                  <a:schemeClr val="tx1"/>
                </a:solidFill>
              </a:rPr>
              <a:t>Normalizing</a:t>
            </a:r>
            <a:r>
              <a:rPr lang="ca-ES" dirty="0">
                <a:solidFill>
                  <a:schemeClr val="tx1"/>
                </a:solidFill>
              </a:rPr>
              <a:t> inputs</a:t>
            </a:r>
          </a:p>
          <a:p>
            <a:r>
              <a:rPr lang="ca-ES" dirty="0" err="1">
                <a:solidFill>
                  <a:schemeClr val="tx1"/>
                </a:solidFill>
              </a:rPr>
              <a:t>Vanishing</a:t>
            </a:r>
            <a:r>
              <a:rPr lang="ca-ES" dirty="0">
                <a:solidFill>
                  <a:schemeClr val="tx1"/>
                </a:solidFill>
              </a:rPr>
              <a:t>/</a:t>
            </a:r>
            <a:r>
              <a:rPr lang="ca-ES" dirty="0" err="1">
                <a:solidFill>
                  <a:schemeClr val="tx1"/>
                </a:solidFill>
              </a:rPr>
              <a:t>Exploding</a:t>
            </a:r>
            <a:r>
              <a:rPr lang="ca-ES" dirty="0">
                <a:solidFill>
                  <a:schemeClr val="tx1"/>
                </a:solidFill>
              </a:rPr>
              <a:t> Gradients</a:t>
            </a:r>
          </a:p>
          <a:p>
            <a:r>
              <a:rPr lang="ca-ES" dirty="0" err="1"/>
              <a:t>Weights</a:t>
            </a:r>
            <a:r>
              <a:rPr lang="ca-ES" dirty="0"/>
              <a:t> </a:t>
            </a:r>
            <a:r>
              <a:rPr lang="ca-ES" dirty="0" err="1"/>
              <a:t>initialization</a:t>
            </a:r>
            <a:endParaRPr lang="ca-ES" dirty="0"/>
          </a:p>
          <a:p>
            <a:pPr marL="0" indent="0">
              <a:buNone/>
            </a:pPr>
            <a:endParaRPr lang="ca-E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Feedforward Neural Networks</a:t>
            </a:r>
            <a:endParaRPr lang="en-U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275" y="1405847"/>
            <a:ext cx="3400232" cy="34002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ángulo 34"/>
              <p:cNvSpPr/>
              <p:nvPr/>
            </p:nvSpPr>
            <p:spPr>
              <a:xfrm>
                <a:off x="8464154" y="587829"/>
                <a:ext cx="2948474" cy="6709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ca-ES" sz="2000" dirty="0">
                    <a:solidFill>
                      <a:schemeClr val="tx1"/>
                    </a:solidFill>
                  </a:rPr>
                  <a:t>Normal Distribution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a-E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𝑁</m:t>
                      </m:r>
                      <m:r>
                        <a:rPr lang="ca-E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ca-E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𝜇</m:t>
                      </m:r>
                      <m:r>
                        <a:rPr lang="ca-E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=0,</m:t>
                      </m:r>
                      <m:sSup>
                        <m:sSupPr>
                          <m:ctrlPr>
                            <a:rPr lang="ca-E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ca-E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𝜎</m:t>
                          </m:r>
                        </m:e>
                        <m:sup>
                          <m:r>
                            <a:rPr lang="ca-E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p>
                      <m:r>
                        <a:rPr lang="ca-E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=1</m:t>
                      </m:r>
                      <m:r>
                        <a:rPr lang="ca-E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GB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ángulo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4154" y="587829"/>
                <a:ext cx="2948474" cy="670960"/>
              </a:xfrm>
              <a:prstGeom prst="rect">
                <a:avLst/>
              </a:prstGeom>
              <a:blipFill>
                <a:blip r:embed="rId3"/>
                <a:stretch>
                  <a:fillRect t="-3636" b="-163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upo 5"/>
          <p:cNvGrpSpPr/>
          <p:nvPr/>
        </p:nvGrpSpPr>
        <p:grpSpPr>
          <a:xfrm>
            <a:off x="4432214" y="587829"/>
            <a:ext cx="3286786" cy="5272744"/>
            <a:chOff x="4908477" y="380610"/>
            <a:chExt cx="3286786" cy="5272744"/>
          </a:xfrm>
        </p:grpSpPr>
        <p:sp>
          <p:nvSpPr>
            <p:cNvPr id="10" name="Elipse 9"/>
            <p:cNvSpPr/>
            <p:nvPr/>
          </p:nvSpPr>
          <p:spPr>
            <a:xfrm>
              <a:off x="4954385" y="971999"/>
              <a:ext cx="573579" cy="5735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Elipse 10"/>
            <p:cNvSpPr/>
            <p:nvPr/>
          </p:nvSpPr>
          <p:spPr>
            <a:xfrm>
              <a:off x="4954385" y="1697978"/>
              <a:ext cx="573579" cy="5735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Elipse 11"/>
            <p:cNvSpPr/>
            <p:nvPr/>
          </p:nvSpPr>
          <p:spPr>
            <a:xfrm>
              <a:off x="4954385" y="2423957"/>
              <a:ext cx="573579" cy="5735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Elipse 12"/>
            <p:cNvSpPr/>
            <p:nvPr/>
          </p:nvSpPr>
          <p:spPr>
            <a:xfrm>
              <a:off x="4954385" y="3149936"/>
              <a:ext cx="573579" cy="5735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" name="Conector recto 14"/>
            <p:cNvCxnSpPr/>
            <p:nvPr/>
          </p:nvCxnSpPr>
          <p:spPr>
            <a:xfrm>
              <a:off x="5220393" y="3964581"/>
              <a:ext cx="0" cy="789709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Elipse 16"/>
            <p:cNvSpPr/>
            <p:nvPr/>
          </p:nvSpPr>
          <p:spPr>
            <a:xfrm>
              <a:off x="4929447" y="4995356"/>
              <a:ext cx="573579" cy="5735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Elipse 17"/>
            <p:cNvSpPr/>
            <p:nvPr/>
          </p:nvSpPr>
          <p:spPr>
            <a:xfrm>
              <a:off x="7600604" y="3149936"/>
              <a:ext cx="573579" cy="57357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Conector recto de flecha 19"/>
            <p:cNvCxnSpPr>
              <a:stCxn id="10" idx="6"/>
              <a:endCxn id="18" idx="2"/>
            </p:cNvCxnSpPr>
            <p:nvPr/>
          </p:nvCxnSpPr>
          <p:spPr>
            <a:xfrm>
              <a:off x="5527964" y="1258789"/>
              <a:ext cx="2072640" cy="2177937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/>
            <p:cNvCxnSpPr>
              <a:stCxn id="11" idx="6"/>
              <a:endCxn id="18" idx="2"/>
            </p:cNvCxnSpPr>
            <p:nvPr/>
          </p:nvCxnSpPr>
          <p:spPr>
            <a:xfrm>
              <a:off x="5527964" y="1984768"/>
              <a:ext cx="2072640" cy="1451958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de flecha 23"/>
            <p:cNvCxnSpPr>
              <a:stCxn id="12" idx="6"/>
              <a:endCxn id="18" idx="2"/>
            </p:cNvCxnSpPr>
            <p:nvPr/>
          </p:nvCxnSpPr>
          <p:spPr>
            <a:xfrm>
              <a:off x="5527964" y="2710747"/>
              <a:ext cx="2072640" cy="725979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de flecha 26"/>
            <p:cNvCxnSpPr>
              <a:stCxn id="13" idx="6"/>
              <a:endCxn id="18" idx="2"/>
            </p:cNvCxnSpPr>
            <p:nvPr/>
          </p:nvCxnSpPr>
          <p:spPr>
            <a:xfrm>
              <a:off x="5527964" y="3436726"/>
              <a:ext cx="207264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de flecha 29"/>
            <p:cNvCxnSpPr>
              <a:stCxn id="17" idx="6"/>
              <a:endCxn id="18" idx="2"/>
            </p:cNvCxnSpPr>
            <p:nvPr/>
          </p:nvCxnSpPr>
          <p:spPr>
            <a:xfrm flipV="1">
              <a:off x="5503026" y="3436726"/>
              <a:ext cx="2097578" cy="184542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ángulo 18"/>
                <p:cNvSpPr/>
                <p:nvPr/>
              </p:nvSpPr>
              <p:spPr>
                <a:xfrm>
                  <a:off x="6348592" y="380610"/>
                  <a:ext cx="707039" cy="591389"/>
                </a:xfrm>
                <a:prstGeom prst="rect">
                  <a:avLst/>
                </a:prstGeom>
                <a:solidFill>
                  <a:schemeClr val="accent5">
                    <a:alpha val="52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·</m:t>
                            </m:r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  <m:sup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sup>
                        </m:sSubSup>
                      </m:oMath>
                    </m:oMathPara>
                  </a14:m>
                  <a:endParaRPr lang="en-GB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ángulo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8592" y="380610"/>
                  <a:ext cx="707039" cy="59138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ángulo 21"/>
                <p:cNvSpPr/>
                <p:nvPr/>
              </p:nvSpPr>
              <p:spPr>
                <a:xfrm>
                  <a:off x="7625542" y="3132126"/>
                  <a:ext cx="569721" cy="59138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sup>
                        </m:sSubSup>
                      </m:oMath>
                    </m:oMathPara>
                  </a14:m>
                  <a:endParaRPr lang="en-GB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ángulo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5542" y="3132126"/>
                  <a:ext cx="569721" cy="59138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ángulo 22"/>
                <p:cNvSpPr/>
                <p:nvPr/>
              </p:nvSpPr>
              <p:spPr>
                <a:xfrm>
                  <a:off x="4953019" y="971998"/>
                  <a:ext cx="707039" cy="59138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</m:oMath>
                    </m:oMathPara>
                  </a14:m>
                  <a:endParaRPr lang="en-GB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ángulo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3019" y="971998"/>
                  <a:ext cx="707039" cy="59138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ángulo 24"/>
                <p:cNvSpPr/>
                <p:nvPr/>
              </p:nvSpPr>
              <p:spPr>
                <a:xfrm>
                  <a:off x="4946420" y="1696931"/>
                  <a:ext cx="707039" cy="59138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</m:oMath>
                    </m:oMathPara>
                  </a14:m>
                  <a:endParaRPr lang="en-GB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ángulo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6420" y="1696931"/>
                  <a:ext cx="707039" cy="59138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ángulo 25"/>
                <p:cNvSpPr/>
                <p:nvPr/>
              </p:nvSpPr>
              <p:spPr>
                <a:xfrm>
                  <a:off x="4929447" y="2397243"/>
                  <a:ext cx="707039" cy="59138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</m:oMath>
                    </m:oMathPara>
                  </a14:m>
                  <a:endParaRPr lang="en-GB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ectángulo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9447" y="2397243"/>
                  <a:ext cx="707039" cy="59138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ángulo 28"/>
                <p:cNvSpPr/>
                <p:nvPr/>
              </p:nvSpPr>
              <p:spPr>
                <a:xfrm>
                  <a:off x="4946419" y="3137648"/>
                  <a:ext cx="707039" cy="59138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  <m:sup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</m:oMath>
                    </m:oMathPara>
                  </a14:m>
                  <a:endParaRPr lang="en-GB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ángulo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6419" y="3137648"/>
                  <a:ext cx="707039" cy="59138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ángulo 30"/>
                <p:cNvSpPr/>
                <p:nvPr/>
              </p:nvSpPr>
              <p:spPr>
                <a:xfrm>
                  <a:off x="4908477" y="4977448"/>
                  <a:ext cx="707039" cy="59138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  <m:sup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</m:oMath>
                    </m:oMathPara>
                  </a14:m>
                  <a:endParaRPr lang="en-GB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ángulo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8477" y="4977448"/>
                  <a:ext cx="707039" cy="59138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ectángulo 32"/>
            <p:cNvSpPr/>
            <p:nvPr/>
          </p:nvSpPr>
          <p:spPr>
            <a:xfrm rot="2101006">
              <a:off x="5762797" y="2026437"/>
              <a:ext cx="769761" cy="353403"/>
            </a:xfrm>
            <a:prstGeom prst="rect">
              <a:avLst/>
            </a:prstGeom>
            <a:solidFill>
              <a:schemeClr val="accent5">
                <a:alpha val="5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ca-ES" sz="2000" b="1" dirty="0">
                  <a:solidFill>
                    <a:schemeClr val="tx1"/>
                  </a:solidFill>
                </a:rPr>
                <a:t>-1.83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ectángulo 33"/>
            <p:cNvSpPr/>
            <p:nvPr/>
          </p:nvSpPr>
          <p:spPr>
            <a:xfrm rot="2864731">
              <a:off x="5992919" y="1718595"/>
              <a:ext cx="769761" cy="353403"/>
            </a:xfrm>
            <a:prstGeom prst="rect">
              <a:avLst/>
            </a:prstGeom>
            <a:solidFill>
              <a:schemeClr val="accent5">
                <a:alpha val="5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ca-ES" sz="2000" b="1" dirty="0">
                  <a:solidFill>
                    <a:schemeClr val="tx1"/>
                  </a:solidFill>
                </a:rPr>
                <a:t>0.48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Rectángulo 35"/>
            <p:cNvSpPr/>
            <p:nvPr/>
          </p:nvSpPr>
          <p:spPr>
            <a:xfrm rot="1189163">
              <a:off x="5676624" y="2543985"/>
              <a:ext cx="769761" cy="353403"/>
            </a:xfrm>
            <a:prstGeom prst="rect">
              <a:avLst/>
            </a:prstGeom>
            <a:solidFill>
              <a:schemeClr val="accent5">
                <a:alpha val="5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ca-ES" sz="2000" b="1" dirty="0">
                  <a:solidFill>
                    <a:schemeClr val="tx1"/>
                  </a:solidFill>
                </a:rPr>
                <a:t>-0.37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Rectángulo 36"/>
            <p:cNvSpPr/>
            <p:nvPr/>
          </p:nvSpPr>
          <p:spPr>
            <a:xfrm>
              <a:off x="5660058" y="3083322"/>
              <a:ext cx="769761" cy="353403"/>
            </a:xfrm>
            <a:prstGeom prst="rect">
              <a:avLst/>
            </a:prstGeom>
            <a:solidFill>
              <a:schemeClr val="accent5">
                <a:alpha val="5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ca-ES" sz="2000" b="1" dirty="0">
                  <a:solidFill>
                    <a:schemeClr val="tx1"/>
                  </a:solidFill>
                </a:rPr>
                <a:t>-0.11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38" name="Rectángulo 37"/>
            <p:cNvSpPr/>
            <p:nvPr/>
          </p:nvSpPr>
          <p:spPr>
            <a:xfrm rot="19059030">
              <a:off x="5628334" y="4422161"/>
              <a:ext cx="769761" cy="353403"/>
            </a:xfrm>
            <a:prstGeom prst="rect">
              <a:avLst/>
            </a:prstGeom>
            <a:solidFill>
              <a:schemeClr val="accent5">
                <a:alpha val="5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ca-ES" sz="2000" b="1" dirty="0">
                  <a:solidFill>
                    <a:schemeClr val="tx1"/>
                  </a:solidFill>
                </a:rPr>
                <a:t>0.43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CuadroTexto 38"/>
                <p:cNvSpPr txBox="1"/>
                <p:nvPr/>
              </p:nvSpPr>
              <p:spPr>
                <a:xfrm>
                  <a:off x="5893533" y="5284022"/>
                  <a:ext cx="117928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=200</m:t>
                        </m:r>
                      </m:oMath>
                    </m:oMathPara>
                  </a14:m>
                  <a:endParaRPr lang="en-GB" dirty="0"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39" name="CuadroTexto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3533" y="5284022"/>
                  <a:ext cx="1179281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9326" r="-5699" b="-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6101766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9"/>
          </p:nvPr>
        </p:nvSpPr>
        <p:spPr/>
        <p:txBody>
          <a:bodyPr lIns="0" tIns="0" rIns="0" bIns="0" anchor="t"/>
          <a:lstStyle/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McCullock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 &amp;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Pitts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 /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Hebb</a:t>
            </a:r>
            <a:endParaRPr lang="en-US" b="0" dirty="0" err="1">
              <a:solidFill>
                <a:schemeClr val="tx1"/>
              </a:solidFill>
              <a:latin typeface="Verdana"/>
              <a:ea typeface="Verdana"/>
              <a:cs typeface="Verdana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Rosenblatt's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Perceptron</a:t>
            </a:r>
            <a:endParaRPr lang="ca-ES" dirty="0">
              <a:solidFill>
                <a:schemeClr val="tx1"/>
              </a:solidFill>
              <a:cs typeface="Verdana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Minsky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 &amp;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Papert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 - XOR</a:t>
            </a:r>
            <a:endParaRPr lang="ca-ES" dirty="0">
              <a:solidFill>
                <a:schemeClr val="tx1"/>
              </a:solidFill>
              <a:cs typeface="Verdana"/>
            </a:endParaRPr>
          </a:p>
          <a:p>
            <a:r>
              <a:rPr lang="ca-ES" dirty="0" err="1">
                <a:latin typeface="Verdana"/>
                <a:ea typeface="Verdana"/>
                <a:cs typeface="Verdana"/>
              </a:rPr>
              <a:t>Backpropagation</a:t>
            </a:r>
            <a:r>
              <a:rPr lang="ca-ES" dirty="0">
                <a:latin typeface="Verdana"/>
                <a:ea typeface="Verdana"/>
                <a:cs typeface="Verdana"/>
              </a:rPr>
              <a:t> </a:t>
            </a:r>
            <a:r>
              <a:rPr lang="ca-ES" dirty="0" err="1">
                <a:latin typeface="Verdana"/>
                <a:ea typeface="Verdana"/>
                <a:cs typeface="Verdana"/>
              </a:rPr>
              <a:t>Algorithm</a:t>
            </a:r>
            <a:endParaRPr lang="ca-ES" b="0" dirty="0" err="1">
              <a:latin typeface="Verdana"/>
              <a:ea typeface="Verdana"/>
              <a:cs typeface="Verdana"/>
            </a:endParaRPr>
          </a:p>
          <a:p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>
                <a:latin typeface="Arial"/>
                <a:cs typeface="Arial"/>
              </a:rPr>
              <a:t>A bit of History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>
                <a:latin typeface="Verdana"/>
                <a:ea typeface="Verdana"/>
                <a:hlinkClick r:id="rId2"/>
              </a:rPr>
              <a:t>[Werbos,74]</a:t>
            </a:r>
            <a:endParaRPr lang="en-GB">
              <a:hlinkClick r:id="rId2"/>
            </a:endParaRPr>
          </a:p>
          <a:p>
            <a:r>
              <a:rPr lang="en-GB">
                <a:latin typeface="Verdana"/>
                <a:ea typeface="Verdana"/>
                <a:hlinkClick r:id="rId3"/>
              </a:rPr>
              <a:t>[Rumelhard,85]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0BDC7-7ABC-4439-9FA1-36EC4BF20B96}"/>
              </a:ext>
            </a:extLst>
          </p:cNvPr>
          <p:cNvSpPr txBox="1"/>
          <p:nvPr/>
        </p:nvSpPr>
        <p:spPr>
          <a:xfrm>
            <a:off x="4273891" y="344369"/>
            <a:ext cx="7849802" cy="68634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cs typeface="Arial"/>
              </a:rPr>
              <a:t>How can we optimize neuron weights which are not directly connected to the error measure?</a:t>
            </a:r>
          </a:p>
          <a:p>
            <a:endParaRPr lang="en-US" sz="2200" b="1">
              <a:cs typeface="Arial"/>
            </a:endParaRPr>
          </a:p>
          <a:p>
            <a:r>
              <a:rPr lang="en-US" sz="2200" b="1" dirty="0">
                <a:cs typeface="Arial"/>
              </a:rPr>
              <a:t>Backpropagation </a:t>
            </a:r>
            <a:r>
              <a:rPr lang="en-US" sz="2200" dirty="0">
                <a:cs typeface="Arial"/>
              </a:rPr>
              <a:t>algorithm:</a:t>
            </a:r>
          </a:p>
          <a:p>
            <a:r>
              <a:rPr lang="en-US" sz="2200" i="1" dirty="0">
                <a:cs typeface="Arial"/>
              </a:rPr>
              <a:t> Use the chain rule to find the derivative of cost with respect to any variable.</a:t>
            </a:r>
          </a:p>
          <a:p>
            <a:endParaRPr lang="en-US" sz="2200" i="1">
              <a:cs typeface="Arial"/>
            </a:endParaRPr>
          </a:p>
          <a:p>
            <a:r>
              <a:rPr lang="en-US" sz="2200" dirty="0">
                <a:cs typeface="Arial"/>
              </a:rPr>
              <a:t>In other words, find the contribution of each weight to the overall error.</a:t>
            </a:r>
          </a:p>
          <a:p>
            <a:endParaRPr lang="en-US" sz="2200" i="1">
              <a:cs typeface="Arial"/>
            </a:endParaRPr>
          </a:p>
          <a:p>
            <a:r>
              <a:rPr lang="en-US" sz="2200" dirty="0">
                <a:cs typeface="Arial"/>
              </a:rPr>
              <a:t>First proposed for training MLPs by </a:t>
            </a:r>
            <a:r>
              <a:rPr lang="en-US" sz="2200" i="1" dirty="0" err="1">
                <a:cs typeface="Arial"/>
              </a:rPr>
              <a:t>Werbos</a:t>
            </a:r>
            <a:r>
              <a:rPr lang="en-US" sz="2200" i="1" dirty="0">
                <a:cs typeface="Arial"/>
              </a:rPr>
              <a:t> </a:t>
            </a:r>
            <a:r>
              <a:rPr lang="en-US" sz="2200" dirty="0">
                <a:cs typeface="Arial"/>
              </a:rPr>
              <a:t>in '74.</a:t>
            </a:r>
          </a:p>
          <a:p>
            <a:r>
              <a:rPr lang="en-US" sz="2200" dirty="0">
                <a:cs typeface="Arial"/>
              </a:rPr>
              <a:t>Rediscovered by </a:t>
            </a:r>
            <a:r>
              <a:rPr lang="en-US" sz="2200" i="1" dirty="0" err="1">
                <a:cs typeface="Arial"/>
              </a:rPr>
              <a:t>Rumelhart</a:t>
            </a:r>
            <a:r>
              <a:rPr lang="en-US" sz="2200" i="1" dirty="0">
                <a:cs typeface="Arial"/>
              </a:rPr>
              <a:t>, Hinton and Williams</a:t>
            </a:r>
            <a:r>
              <a:rPr lang="en-US" sz="2200" dirty="0">
                <a:cs typeface="Arial"/>
              </a:rPr>
              <a:t> in '85.</a:t>
            </a:r>
          </a:p>
          <a:p>
            <a:r>
              <a:rPr lang="en-US" sz="2800" b="1" dirty="0">
                <a:solidFill>
                  <a:schemeClr val="accent1"/>
                </a:solidFill>
                <a:cs typeface="Arial"/>
              </a:rPr>
              <a:t>End of NNs Winter</a:t>
            </a:r>
          </a:p>
          <a:p>
            <a:endParaRPr lang="en-US" sz="2200" b="1">
              <a:solidFill>
                <a:schemeClr val="accent1"/>
              </a:solidFill>
              <a:cs typeface="Arial"/>
            </a:endParaRPr>
          </a:p>
          <a:p>
            <a:r>
              <a:rPr lang="en-US" sz="2200" dirty="0">
                <a:cs typeface="Arial"/>
              </a:rPr>
              <a:t>Training with backprop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cs typeface="Arial"/>
              </a:rPr>
              <a:t>Forward pass from input to output</a:t>
            </a:r>
            <a:endParaRPr lang="en-US" sz="2000" dirty="0">
              <a:cs typeface="Arial"/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cs typeface="Arial"/>
              </a:rPr>
              <a:t>Error measurement (loss function)</a:t>
            </a:r>
            <a:endParaRPr lang="en-US" sz="2000" dirty="0">
              <a:cs typeface="Arial"/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cs typeface="Arial"/>
              </a:rPr>
              <a:t>Find gradients towards minimizing error layer by layer (backward pass)</a:t>
            </a:r>
            <a:endParaRPr lang="en-US" sz="2000">
              <a:cs typeface="Arial"/>
            </a:endParaRPr>
          </a:p>
          <a:p>
            <a:endParaRPr lang="en-US" b="1">
              <a:solidFill>
                <a:schemeClr val="accent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9274630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Epochs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Batches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and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Steps</a:t>
            </a:r>
            <a:endParaRPr lang="en-U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Activation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functions</a:t>
            </a:r>
            <a:endParaRPr lang="ca-ES" b="0" dirty="0">
              <a:solidFill>
                <a:schemeClr val="tx1"/>
              </a:solidFill>
              <a:cs typeface="Arial"/>
            </a:endParaRPr>
          </a:p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learning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rate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Other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optimization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methods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</a:rPr>
              <a:t>Regularization</a:t>
            </a:r>
            <a:endParaRPr lang="ca-ES" dirty="0">
              <a:solidFill>
                <a:schemeClr val="tx1"/>
              </a:solidFill>
            </a:endParaRPr>
          </a:p>
          <a:p>
            <a:r>
              <a:rPr lang="ca-ES" dirty="0" err="1">
                <a:solidFill>
                  <a:schemeClr val="tx1"/>
                </a:solidFill>
              </a:rPr>
              <a:t>Normalizing</a:t>
            </a:r>
            <a:r>
              <a:rPr lang="ca-ES" dirty="0">
                <a:solidFill>
                  <a:schemeClr val="tx1"/>
                </a:solidFill>
              </a:rPr>
              <a:t> inputs</a:t>
            </a:r>
          </a:p>
          <a:p>
            <a:r>
              <a:rPr lang="ca-ES" dirty="0" err="1">
                <a:solidFill>
                  <a:schemeClr val="tx1"/>
                </a:solidFill>
              </a:rPr>
              <a:t>Vanishing</a:t>
            </a:r>
            <a:r>
              <a:rPr lang="ca-ES" dirty="0">
                <a:solidFill>
                  <a:schemeClr val="tx1"/>
                </a:solidFill>
              </a:rPr>
              <a:t>/</a:t>
            </a:r>
            <a:r>
              <a:rPr lang="ca-ES" dirty="0" err="1">
                <a:solidFill>
                  <a:schemeClr val="tx1"/>
                </a:solidFill>
              </a:rPr>
              <a:t>Exploding</a:t>
            </a:r>
            <a:r>
              <a:rPr lang="ca-ES" dirty="0">
                <a:solidFill>
                  <a:schemeClr val="tx1"/>
                </a:solidFill>
              </a:rPr>
              <a:t> Gradients</a:t>
            </a:r>
          </a:p>
          <a:p>
            <a:r>
              <a:rPr lang="ca-ES" dirty="0" err="1"/>
              <a:t>Weights</a:t>
            </a:r>
            <a:r>
              <a:rPr lang="ca-ES" dirty="0"/>
              <a:t> </a:t>
            </a:r>
            <a:r>
              <a:rPr lang="ca-ES" dirty="0" err="1"/>
              <a:t>initialization</a:t>
            </a:r>
            <a:endParaRPr lang="ca-ES" dirty="0"/>
          </a:p>
          <a:p>
            <a:pPr marL="0" indent="0">
              <a:buNone/>
            </a:pPr>
            <a:endParaRPr lang="ca-E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Feedforward Neural Networks</a:t>
            </a:r>
            <a:endParaRPr lang="en-U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275" y="1405847"/>
            <a:ext cx="3400232" cy="34002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ángulo 34"/>
              <p:cNvSpPr/>
              <p:nvPr/>
            </p:nvSpPr>
            <p:spPr>
              <a:xfrm>
                <a:off x="8464154" y="587829"/>
                <a:ext cx="2948474" cy="6709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ca-ES" sz="2000" dirty="0">
                    <a:solidFill>
                      <a:schemeClr val="tx1"/>
                    </a:solidFill>
                  </a:rPr>
                  <a:t>Normal Distribution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a-E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𝑁</m:t>
                      </m:r>
                      <m:r>
                        <a:rPr lang="ca-E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ca-E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𝜇</m:t>
                      </m:r>
                      <m:r>
                        <a:rPr lang="ca-E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=0,</m:t>
                      </m:r>
                      <m:sSup>
                        <m:sSupPr>
                          <m:ctrlPr>
                            <a:rPr lang="ca-E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ca-E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𝜎</m:t>
                          </m:r>
                        </m:e>
                        <m:sup>
                          <m:r>
                            <a:rPr lang="ca-E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p>
                      <m:r>
                        <a:rPr lang="ca-E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=1</m:t>
                      </m:r>
                      <m:r>
                        <a:rPr lang="ca-E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GB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ángulo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4154" y="587829"/>
                <a:ext cx="2948474" cy="670960"/>
              </a:xfrm>
              <a:prstGeom prst="rect">
                <a:avLst/>
              </a:prstGeom>
              <a:blipFill>
                <a:blip r:embed="rId3"/>
                <a:stretch>
                  <a:fillRect t="-3636" b="-163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upo 5"/>
          <p:cNvGrpSpPr/>
          <p:nvPr/>
        </p:nvGrpSpPr>
        <p:grpSpPr>
          <a:xfrm>
            <a:off x="4453184" y="587829"/>
            <a:ext cx="3265816" cy="5272744"/>
            <a:chOff x="4929447" y="380610"/>
            <a:chExt cx="3265816" cy="5272744"/>
          </a:xfrm>
        </p:grpSpPr>
        <p:sp>
          <p:nvSpPr>
            <p:cNvPr id="10" name="Elipse 9"/>
            <p:cNvSpPr/>
            <p:nvPr/>
          </p:nvSpPr>
          <p:spPr>
            <a:xfrm>
              <a:off x="4954385" y="971999"/>
              <a:ext cx="573579" cy="5735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dirty="0"/>
                <a:t>1</a:t>
              </a:r>
              <a:endParaRPr lang="en-GB" dirty="0"/>
            </a:p>
          </p:txBody>
        </p:sp>
        <p:sp>
          <p:nvSpPr>
            <p:cNvPr id="11" name="Elipse 10"/>
            <p:cNvSpPr/>
            <p:nvPr/>
          </p:nvSpPr>
          <p:spPr>
            <a:xfrm>
              <a:off x="4954385" y="1697978"/>
              <a:ext cx="573579" cy="5735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dirty="0"/>
                <a:t>1</a:t>
              </a:r>
              <a:endParaRPr lang="en-GB" dirty="0"/>
            </a:p>
          </p:txBody>
        </p:sp>
        <p:sp>
          <p:nvSpPr>
            <p:cNvPr id="12" name="Elipse 11"/>
            <p:cNvSpPr/>
            <p:nvPr/>
          </p:nvSpPr>
          <p:spPr>
            <a:xfrm>
              <a:off x="4954385" y="2423957"/>
              <a:ext cx="573579" cy="5735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dirty="0"/>
                <a:t>1</a:t>
              </a:r>
              <a:endParaRPr lang="en-GB" dirty="0"/>
            </a:p>
          </p:txBody>
        </p:sp>
        <p:sp>
          <p:nvSpPr>
            <p:cNvPr id="13" name="Elipse 12"/>
            <p:cNvSpPr/>
            <p:nvPr/>
          </p:nvSpPr>
          <p:spPr>
            <a:xfrm>
              <a:off x="4954385" y="3149936"/>
              <a:ext cx="573579" cy="5735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dirty="0"/>
                <a:t>1</a:t>
              </a:r>
              <a:endParaRPr lang="en-GB" dirty="0"/>
            </a:p>
          </p:txBody>
        </p:sp>
        <p:cxnSp>
          <p:nvCxnSpPr>
            <p:cNvPr id="15" name="Conector recto 14"/>
            <p:cNvCxnSpPr/>
            <p:nvPr/>
          </p:nvCxnSpPr>
          <p:spPr>
            <a:xfrm>
              <a:off x="5220393" y="3964581"/>
              <a:ext cx="0" cy="789709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Elipse 16"/>
            <p:cNvSpPr/>
            <p:nvPr/>
          </p:nvSpPr>
          <p:spPr>
            <a:xfrm>
              <a:off x="4929447" y="4995356"/>
              <a:ext cx="573579" cy="5735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dirty="0"/>
                <a:t>1</a:t>
              </a:r>
              <a:endParaRPr lang="en-GB" dirty="0"/>
            </a:p>
          </p:txBody>
        </p:sp>
        <p:sp>
          <p:nvSpPr>
            <p:cNvPr id="18" name="Elipse 17"/>
            <p:cNvSpPr/>
            <p:nvPr/>
          </p:nvSpPr>
          <p:spPr>
            <a:xfrm>
              <a:off x="7600604" y="3149936"/>
              <a:ext cx="573579" cy="57357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Conector recto de flecha 19"/>
            <p:cNvCxnSpPr>
              <a:stCxn id="10" idx="6"/>
              <a:endCxn id="18" idx="2"/>
            </p:cNvCxnSpPr>
            <p:nvPr/>
          </p:nvCxnSpPr>
          <p:spPr>
            <a:xfrm>
              <a:off x="5527964" y="1258789"/>
              <a:ext cx="2072640" cy="2177937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/>
            <p:cNvCxnSpPr>
              <a:stCxn id="11" idx="6"/>
              <a:endCxn id="18" idx="2"/>
            </p:cNvCxnSpPr>
            <p:nvPr/>
          </p:nvCxnSpPr>
          <p:spPr>
            <a:xfrm>
              <a:off x="5527964" y="1984768"/>
              <a:ext cx="2072640" cy="1451958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de flecha 23"/>
            <p:cNvCxnSpPr>
              <a:stCxn id="12" idx="6"/>
              <a:endCxn id="18" idx="2"/>
            </p:cNvCxnSpPr>
            <p:nvPr/>
          </p:nvCxnSpPr>
          <p:spPr>
            <a:xfrm>
              <a:off x="5527964" y="2710747"/>
              <a:ext cx="2072640" cy="725979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de flecha 26"/>
            <p:cNvCxnSpPr>
              <a:stCxn id="13" idx="6"/>
              <a:endCxn id="18" idx="2"/>
            </p:cNvCxnSpPr>
            <p:nvPr/>
          </p:nvCxnSpPr>
          <p:spPr>
            <a:xfrm>
              <a:off x="5527964" y="3436726"/>
              <a:ext cx="207264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de flecha 29"/>
            <p:cNvCxnSpPr>
              <a:stCxn id="17" idx="6"/>
              <a:endCxn id="18" idx="2"/>
            </p:cNvCxnSpPr>
            <p:nvPr/>
          </p:nvCxnSpPr>
          <p:spPr>
            <a:xfrm flipV="1">
              <a:off x="5503026" y="3436726"/>
              <a:ext cx="2097578" cy="184542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ángulo 18"/>
                <p:cNvSpPr/>
                <p:nvPr/>
              </p:nvSpPr>
              <p:spPr>
                <a:xfrm>
                  <a:off x="6348592" y="380610"/>
                  <a:ext cx="707039" cy="591389"/>
                </a:xfrm>
                <a:prstGeom prst="rect">
                  <a:avLst/>
                </a:prstGeom>
                <a:solidFill>
                  <a:schemeClr val="accent5">
                    <a:alpha val="52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·</m:t>
                            </m:r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  <m:sup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sup>
                        </m:sSubSup>
                      </m:oMath>
                    </m:oMathPara>
                  </a14:m>
                  <a:endParaRPr lang="en-GB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ángulo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8592" y="380610"/>
                  <a:ext cx="707039" cy="59138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ángulo 21"/>
                <p:cNvSpPr/>
                <p:nvPr/>
              </p:nvSpPr>
              <p:spPr>
                <a:xfrm>
                  <a:off x="7625542" y="3132126"/>
                  <a:ext cx="569721" cy="59138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sup>
                        </m:sSubSup>
                      </m:oMath>
                    </m:oMathPara>
                  </a14:m>
                  <a:endParaRPr lang="en-GB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ángulo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5542" y="3132126"/>
                  <a:ext cx="569721" cy="59138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ectángulo 32"/>
            <p:cNvSpPr/>
            <p:nvPr/>
          </p:nvSpPr>
          <p:spPr>
            <a:xfrm rot="2101006">
              <a:off x="5762797" y="2026437"/>
              <a:ext cx="769761" cy="353403"/>
            </a:xfrm>
            <a:prstGeom prst="rect">
              <a:avLst/>
            </a:prstGeom>
            <a:solidFill>
              <a:schemeClr val="accent5">
                <a:alpha val="5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ca-ES" sz="2000" b="1" dirty="0">
                  <a:solidFill>
                    <a:schemeClr val="tx1"/>
                  </a:solidFill>
                </a:rPr>
                <a:t>-1.83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ectángulo 33"/>
            <p:cNvSpPr/>
            <p:nvPr/>
          </p:nvSpPr>
          <p:spPr>
            <a:xfrm rot="2864731">
              <a:off x="5992919" y="1718595"/>
              <a:ext cx="769761" cy="353403"/>
            </a:xfrm>
            <a:prstGeom prst="rect">
              <a:avLst/>
            </a:prstGeom>
            <a:solidFill>
              <a:schemeClr val="accent5">
                <a:alpha val="5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ca-ES" sz="2000" b="1" dirty="0">
                  <a:solidFill>
                    <a:schemeClr val="tx1"/>
                  </a:solidFill>
                </a:rPr>
                <a:t>0.48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Rectángulo 35"/>
            <p:cNvSpPr/>
            <p:nvPr/>
          </p:nvSpPr>
          <p:spPr>
            <a:xfrm rot="1189163">
              <a:off x="5676624" y="2543985"/>
              <a:ext cx="769761" cy="353403"/>
            </a:xfrm>
            <a:prstGeom prst="rect">
              <a:avLst/>
            </a:prstGeom>
            <a:solidFill>
              <a:schemeClr val="accent5">
                <a:alpha val="5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ca-ES" sz="2000" b="1" dirty="0">
                  <a:solidFill>
                    <a:schemeClr val="tx1"/>
                  </a:solidFill>
                </a:rPr>
                <a:t>-0.37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Rectángulo 36"/>
            <p:cNvSpPr/>
            <p:nvPr/>
          </p:nvSpPr>
          <p:spPr>
            <a:xfrm>
              <a:off x="5660058" y="3083322"/>
              <a:ext cx="769761" cy="353403"/>
            </a:xfrm>
            <a:prstGeom prst="rect">
              <a:avLst/>
            </a:prstGeom>
            <a:solidFill>
              <a:schemeClr val="accent5">
                <a:alpha val="5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ca-ES" sz="2000" b="1" dirty="0">
                  <a:solidFill>
                    <a:schemeClr val="tx1"/>
                  </a:solidFill>
                </a:rPr>
                <a:t>-0.11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38" name="Rectángulo 37"/>
            <p:cNvSpPr/>
            <p:nvPr/>
          </p:nvSpPr>
          <p:spPr>
            <a:xfrm rot="19059030">
              <a:off x="5628334" y="4422161"/>
              <a:ext cx="769761" cy="353403"/>
            </a:xfrm>
            <a:prstGeom prst="rect">
              <a:avLst/>
            </a:prstGeom>
            <a:solidFill>
              <a:schemeClr val="accent5">
                <a:alpha val="5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ca-ES" sz="2000" b="1" dirty="0">
                  <a:solidFill>
                    <a:schemeClr val="tx1"/>
                  </a:solidFill>
                </a:rPr>
                <a:t>0.43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CuadroTexto 38"/>
                <p:cNvSpPr txBox="1"/>
                <p:nvPr/>
              </p:nvSpPr>
              <p:spPr>
                <a:xfrm>
                  <a:off x="5893533" y="5284022"/>
                  <a:ext cx="117928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=200</m:t>
                        </m:r>
                      </m:oMath>
                    </m:oMathPara>
                  </a14:m>
                  <a:endParaRPr lang="en-GB" dirty="0"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39" name="CuadroTexto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3533" y="5284022"/>
                  <a:ext cx="1179281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9326" r="-5699" b="-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05867485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GB" smtClean="0"/>
              <a:pPr/>
              <a:t>51</a:t>
            </a:fld>
            <a:endParaRPr lang="en-GB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Epochs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Batches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and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Steps</a:t>
            </a:r>
            <a:endParaRPr lang="en-U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Activation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functions</a:t>
            </a:r>
            <a:endParaRPr lang="ca-ES" b="0" dirty="0">
              <a:solidFill>
                <a:schemeClr val="tx1"/>
              </a:solidFill>
              <a:cs typeface="Arial"/>
            </a:endParaRPr>
          </a:p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learning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rate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Other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optimization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methods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</a:rPr>
              <a:t>Regularization</a:t>
            </a:r>
            <a:endParaRPr lang="ca-ES" dirty="0">
              <a:solidFill>
                <a:schemeClr val="tx1"/>
              </a:solidFill>
            </a:endParaRPr>
          </a:p>
          <a:p>
            <a:r>
              <a:rPr lang="ca-ES" dirty="0" err="1">
                <a:solidFill>
                  <a:schemeClr val="tx1"/>
                </a:solidFill>
              </a:rPr>
              <a:t>Normalizing</a:t>
            </a:r>
            <a:r>
              <a:rPr lang="ca-ES" dirty="0">
                <a:solidFill>
                  <a:schemeClr val="tx1"/>
                </a:solidFill>
              </a:rPr>
              <a:t> inputs</a:t>
            </a:r>
          </a:p>
          <a:p>
            <a:r>
              <a:rPr lang="ca-ES" dirty="0" err="1">
                <a:solidFill>
                  <a:schemeClr val="tx1"/>
                </a:solidFill>
              </a:rPr>
              <a:t>Vanishing</a:t>
            </a:r>
            <a:r>
              <a:rPr lang="ca-ES" dirty="0">
                <a:solidFill>
                  <a:schemeClr val="tx1"/>
                </a:solidFill>
              </a:rPr>
              <a:t>/</a:t>
            </a:r>
            <a:r>
              <a:rPr lang="ca-ES" dirty="0" err="1">
                <a:solidFill>
                  <a:schemeClr val="tx1"/>
                </a:solidFill>
              </a:rPr>
              <a:t>Exploding</a:t>
            </a:r>
            <a:r>
              <a:rPr lang="ca-ES" dirty="0">
                <a:solidFill>
                  <a:schemeClr val="tx1"/>
                </a:solidFill>
              </a:rPr>
              <a:t> Gradients</a:t>
            </a:r>
          </a:p>
          <a:p>
            <a:r>
              <a:rPr lang="ca-ES" dirty="0" err="1"/>
              <a:t>Weights</a:t>
            </a:r>
            <a:r>
              <a:rPr lang="ca-ES" dirty="0"/>
              <a:t> </a:t>
            </a:r>
            <a:r>
              <a:rPr lang="ca-ES" dirty="0" err="1"/>
              <a:t>initialization</a:t>
            </a:r>
            <a:endParaRPr lang="ca-ES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Feedforward Neural Networks</a:t>
            </a:r>
            <a:endParaRPr lang="en-GB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/>
              <p:cNvSpPr txBox="1"/>
              <p:nvPr/>
            </p:nvSpPr>
            <p:spPr>
              <a:xfrm>
                <a:off x="8604119" y="1388612"/>
                <a:ext cx="307570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~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GB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4119" y="1388612"/>
                <a:ext cx="3075709" cy="369332"/>
              </a:xfrm>
              <a:prstGeom prst="rect">
                <a:avLst/>
              </a:prstGeom>
              <a:blipFill>
                <a:blip r:embed="rId2"/>
                <a:stretch>
                  <a:fillRect b="-3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/>
              <p:cNvSpPr txBox="1"/>
              <p:nvPr/>
            </p:nvSpPr>
            <p:spPr>
              <a:xfrm>
                <a:off x="8604118" y="1848583"/>
                <a:ext cx="307570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𝑌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~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𝑌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𝑌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GB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4118" y="1848583"/>
                <a:ext cx="3075709" cy="369332"/>
              </a:xfrm>
              <a:prstGeom prst="rect">
                <a:avLst/>
              </a:prstGeom>
              <a:blipFill>
                <a:blip r:embed="rId3"/>
                <a:stretch>
                  <a:fillRect b="-377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/>
              <p:cNvSpPr txBox="1"/>
              <p:nvPr/>
            </p:nvSpPr>
            <p:spPr>
              <a:xfrm>
                <a:off x="8604115" y="2308554"/>
                <a:ext cx="307570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𝑍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𝑌</m:t>
                      </m:r>
                    </m:oMath>
                  </m:oMathPara>
                </a14:m>
                <a:endParaRPr lang="en-GB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Cuadro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4115" y="2308554"/>
                <a:ext cx="3075709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/>
              <p:cNvSpPr txBox="1"/>
              <p:nvPr/>
            </p:nvSpPr>
            <p:spPr>
              <a:xfrm>
                <a:off x="8308790" y="3228496"/>
                <a:ext cx="366635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𝑍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~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𝑌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𝑌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GB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Cuadro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8790" y="3228496"/>
                <a:ext cx="3666357" cy="369332"/>
              </a:xfrm>
              <a:prstGeom prst="rect">
                <a:avLst/>
              </a:prstGeom>
              <a:blipFill>
                <a:blip r:embed="rId5"/>
                <a:stretch>
                  <a:fillRect r="-166" b="-3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ángulo 8"/>
          <p:cNvSpPr/>
          <p:nvPr/>
        </p:nvSpPr>
        <p:spPr>
          <a:xfrm>
            <a:off x="8308789" y="283791"/>
            <a:ext cx="3666357" cy="10044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000" dirty="0">
                <a:solidFill>
                  <a:schemeClr val="tx1"/>
                </a:solidFill>
              </a:rPr>
              <a:t>Sum of </a:t>
            </a:r>
            <a:r>
              <a:rPr lang="en-GB" sz="2000" b="1" dirty="0">
                <a:solidFill>
                  <a:schemeClr val="tx2"/>
                </a:solidFill>
              </a:rPr>
              <a:t>independent random variables</a:t>
            </a:r>
            <a:r>
              <a:rPr lang="en-GB" sz="2000" dirty="0">
                <a:solidFill>
                  <a:schemeClr val="tx1"/>
                </a:solidFill>
              </a:rPr>
              <a:t> that are </a:t>
            </a:r>
            <a:r>
              <a:rPr lang="en-GB" sz="2000" b="1" dirty="0">
                <a:solidFill>
                  <a:schemeClr val="accent2"/>
                </a:solidFill>
              </a:rPr>
              <a:t>normally distributed</a:t>
            </a:r>
            <a:r>
              <a:rPr lang="en-GB" sz="2000" b="1" dirty="0">
                <a:solidFill>
                  <a:schemeClr val="tx1"/>
                </a:solidFill>
              </a:rPr>
              <a:t>:</a:t>
            </a:r>
          </a:p>
          <a:p>
            <a:endParaRPr lang="en-GB" sz="2000" dirty="0">
              <a:solidFill>
                <a:schemeClr val="tx1"/>
              </a:solidFill>
            </a:endParaRPr>
          </a:p>
        </p:txBody>
      </p:sp>
      <p:grpSp>
        <p:nvGrpSpPr>
          <p:cNvPr id="61" name="Grupo 60"/>
          <p:cNvGrpSpPr/>
          <p:nvPr/>
        </p:nvGrpSpPr>
        <p:grpSpPr>
          <a:xfrm>
            <a:off x="4453184" y="587829"/>
            <a:ext cx="3265816" cy="5272744"/>
            <a:chOff x="4929447" y="380610"/>
            <a:chExt cx="3265816" cy="5272744"/>
          </a:xfrm>
        </p:grpSpPr>
        <p:sp>
          <p:nvSpPr>
            <p:cNvPr id="62" name="Elipse 61"/>
            <p:cNvSpPr/>
            <p:nvPr/>
          </p:nvSpPr>
          <p:spPr>
            <a:xfrm>
              <a:off x="4954385" y="971999"/>
              <a:ext cx="573579" cy="5735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dirty="0"/>
                <a:t>1</a:t>
              </a:r>
              <a:endParaRPr lang="en-GB" dirty="0"/>
            </a:p>
          </p:txBody>
        </p:sp>
        <p:sp>
          <p:nvSpPr>
            <p:cNvPr id="63" name="Elipse 62"/>
            <p:cNvSpPr/>
            <p:nvPr/>
          </p:nvSpPr>
          <p:spPr>
            <a:xfrm>
              <a:off x="4954385" y="1697978"/>
              <a:ext cx="573579" cy="5735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dirty="0"/>
                <a:t>1</a:t>
              </a:r>
              <a:endParaRPr lang="en-GB" dirty="0"/>
            </a:p>
          </p:txBody>
        </p:sp>
        <p:sp>
          <p:nvSpPr>
            <p:cNvPr id="64" name="Elipse 63"/>
            <p:cNvSpPr/>
            <p:nvPr/>
          </p:nvSpPr>
          <p:spPr>
            <a:xfrm>
              <a:off x="4954385" y="2423957"/>
              <a:ext cx="573579" cy="5735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dirty="0"/>
                <a:t>1</a:t>
              </a:r>
              <a:endParaRPr lang="en-GB" dirty="0"/>
            </a:p>
          </p:txBody>
        </p:sp>
        <p:sp>
          <p:nvSpPr>
            <p:cNvPr id="65" name="Elipse 64"/>
            <p:cNvSpPr/>
            <p:nvPr/>
          </p:nvSpPr>
          <p:spPr>
            <a:xfrm>
              <a:off x="4954385" y="3149936"/>
              <a:ext cx="573579" cy="5735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dirty="0"/>
                <a:t>1</a:t>
              </a:r>
              <a:endParaRPr lang="en-GB" dirty="0"/>
            </a:p>
          </p:txBody>
        </p:sp>
        <p:cxnSp>
          <p:nvCxnSpPr>
            <p:cNvPr id="66" name="Conector recto 65"/>
            <p:cNvCxnSpPr/>
            <p:nvPr/>
          </p:nvCxnSpPr>
          <p:spPr>
            <a:xfrm>
              <a:off x="5220393" y="3964581"/>
              <a:ext cx="0" cy="789709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Elipse 66"/>
            <p:cNvSpPr/>
            <p:nvPr/>
          </p:nvSpPr>
          <p:spPr>
            <a:xfrm>
              <a:off x="4929447" y="4995356"/>
              <a:ext cx="573579" cy="5735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dirty="0"/>
                <a:t>1</a:t>
              </a:r>
              <a:endParaRPr lang="en-GB" dirty="0"/>
            </a:p>
          </p:txBody>
        </p:sp>
        <p:sp>
          <p:nvSpPr>
            <p:cNvPr id="68" name="Elipse 67"/>
            <p:cNvSpPr/>
            <p:nvPr/>
          </p:nvSpPr>
          <p:spPr>
            <a:xfrm>
              <a:off x="7600604" y="3149936"/>
              <a:ext cx="573579" cy="57357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69" name="Conector recto de flecha 68"/>
            <p:cNvCxnSpPr>
              <a:stCxn id="62" idx="6"/>
              <a:endCxn id="68" idx="2"/>
            </p:cNvCxnSpPr>
            <p:nvPr/>
          </p:nvCxnSpPr>
          <p:spPr>
            <a:xfrm>
              <a:off x="5527964" y="1258789"/>
              <a:ext cx="2072640" cy="2177937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cto de flecha 69"/>
            <p:cNvCxnSpPr>
              <a:stCxn id="63" idx="6"/>
              <a:endCxn id="68" idx="2"/>
            </p:cNvCxnSpPr>
            <p:nvPr/>
          </p:nvCxnSpPr>
          <p:spPr>
            <a:xfrm>
              <a:off x="5527964" y="1984768"/>
              <a:ext cx="2072640" cy="1451958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cto de flecha 70"/>
            <p:cNvCxnSpPr>
              <a:stCxn id="64" idx="6"/>
              <a:endCxn id="68" idx="2"/>
            </p:cNvCxnSpPr>
            <p:nvPr/>
          </p:nvCxnSpPr>
          <p:spPr>
            <a:xfrm>
              <a:off x="5527964" y="2710747"/>
              <a:ext cx="2072640" cy="725979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de flecha 71"/>
            <p:cNvCxnSpPr>
              <a:stCxn id="65" idx="6"/>
              <a:endCxn id="68" idx="2"/>
            </p:cNvCxnSpPr>
            <p:nvPr/>
          </p:nvCxnSpPr>
          <p:spPr>
            <a:xfrm>
              <a:off x="5527964" y="3436726"/>
              <a:ext cx="207264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cto de flecha 72"/>
            <p:cNvCxnSpPr>
              <a:stCxn id="67" idx="6"/>
              <a:endCxn id="68" idx="2"/>
            </p:cNvCxnSpPr>
            <p:nvPr/>
          </p:nvCxnSpPr>
          <p:spPr>
            <a:xfrm flipV="1">
              <a:off x="5503026" y="3436726"/>
              <a:ext cx="2097578" cy="184542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ángulo 73"/>
                <p:cNvSpPr/>
                <p:nvPr/>
              </p:nvSpPr>
              <p:spPr>
                <a:xfrm>
                  <a:off x="6348592" y="380610"/>
                  <a:ext cx="707039" cy="591389"/>
                </a:xfrm>
                <a:prstGeom prst="rect">
                  <a:avLst/>
                </a:prstGeom>
                <a:solidFill>
                  <a:schemeClr val="accent5">
                    <a:alpha val="52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·</m:t>
                            </m:r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  <m:sup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sup>
                        </m:sSubSup>
                      </m:oMath>
                    </m:oMathPara>
                  </a14:m>
                  <a:endParaRPr lang="en-GB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Rectángulo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8592" y="380610"/>
                  <a:ext cx="707039" cy="59138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Rectángulo 74"/>
                <p:cNvSpPr/>
                <p:nvPr/>
              </p:nvSpPr>
              <p:spPr>
                <a:xfrm>
                  <a:off x="7625542" y="3132126"/>
                  <a:ext cx="569721" cy="59138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sup>
                        </m:sSubSup>
                      </m:oMath>
                    </m:oMathPara>
                  </a14:m>
                  <a:endParaRPr lang="en-GB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Rectángulo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5542" y="3132126"/>
                  <a:ext cx="569721" cy="59138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Rectángulo 75"/>
            <p:cNvSpPr/>
            <p:nvPr/>
          </p:nvSpPr>
          <p:spPr>
            <a:xfrm rot="2101006">
              <a:off x="5762797" y="2026437"/>
              <a:ext cx="769761" cy="353403"/>
            </a:xfrm>
            <a:prstGeom prst="rect">
              <a:avLst/>
            </a:prstGeom>
            <a:solidFill>
              <a:schemeClr val="accent5">
                <a:alpha val="5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ca-ES" sz="2000" b="1" dirty="0">
                  <a:solidFill>
                    <a:schemeClr val="tx1"/>
                  </a:solidFill>
                </a:rPr>
                <a:t>-1.83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ángulo 76"/>
            <p:cNvSpPr/>
            <p:nvPr/>
          </p:nvSpPr>
          <p:spPr>
            <a:xfrm rot="2864731">
              <a:off x="5992919" y="1718595"/>
              <a:ext cx="769761" cy="353403"/>
            </a:xfrm>
            <a:prstGeom prst="rect">
              <a:avLst/>
            </a:prstGeom>
            <a:solidFill>
              <a:schemeClr val="accent5">
                <a:alpha val="5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ca-ES" sz="2000" b="1" dirty="0">
                  <a:solidFill>
                    <a:schemeClr val="tx1"/>
                  </a:solidFill>
                </a:rPr>
                <a:t>0.48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Rectángulo 77"/>
            <p:cNvSpPr/>
            <p:nvPr/>
          </p:nvSpPr>
          <p:spPr>
            <a:xfrm rot="1189163">
              <a:off x="5676624" y="2543985"/>
              <a:ext cx="769761" cy="353403"/>
            </a:xfrm>
            <a:prstGeom prst="rect">
              <a:avLst/>
            </a:prstGeom>
            <a:solidFill>
              <a:schemeClr val="accent5">
                <a:alpha val="5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ca-ES" sz="2000" b="1" dirty="0">
                  <a:solidFill>
                    <a:schemeClr val="tx1"/>
                  </a:solidFill>
                </a:rPr>
                <a:t>-0.37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ectángulo 78"/>
            <p:cNvSpPr/>
            <p:nvPr/>
          </p:nvSpPr>
          <p:spPr>
            <a:xfrm>
              <a:off x="5660058" y="3083322"/>
              <a:ext cx="769761" cy="353403"/>
            </a:xfrm>
            <a:prstGeom prst="rect">
              <a:avLst/>
            </a:prstGeom>
            <a:solidFill>
              <a:schemeClr val="accent5">
                <a:alpha val="5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ca-ES" sz="2000" b="1" dirty="0">
                  <a:solidFill>
                    <a:schemeClr val="tx1"/>
                  </a:solidFill>
                </a:rPr>
                <a:t>-0.11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0" name="Rectángulo 79"/>
            <p:cNvSpPr/>
            <p:nvPr/>
          </p:nvSpPr>
          <p:spPr>
            <a:xfrm rot="19059030">
              <a:off x="5628334" y="4422161"/>
              <a:ext cx="769761" cy="353403"/>
            </a:xfrm>
            <a:prstGeom prst="rect">
              <a:avLst/>
            </a:prstGeom>
            <a:solidFill>
              <a:schemeClr val="accent5">
                <a:alpha val="5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ca-ES" sz="2000" b="1" dirty="0">
                  <a:solidFill>
                    <a:schemeClr val="tx1"/>
                  </a:solidFill>
                </a:rPr>
                <a:t>0.43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CuadroTexto 80"/>
                <p:cNvSpPr txBox="1"/>
                <p:nvPr/>
              </p:nvSpPr>
              <p:spPr>
                <a:xfrm>
                  <a:off x="5893533" y="5284022"/>
                  <a:ext cx="117928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=200</m:t>
                        </m:r>
                      </m:oMath>
                    </m:oMathPara>
                  </a14:m>
                  <a:endParaRPr lang="en-GB" dirty="0"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81" name="CuadroTexto 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3533" y="5284022"/>
                  <a:ext cx="1179281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9326" r="-5699" b="-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76120452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ángulo redondeado 63"/>
          <p:cNvSpPr/>
          <p:nvPr/>
        </p:nvSpPr>
        <p:spPr>
          <a:xfrm>
            <a:off x="9202026" y="3155725"/>
            <a:ext cx="1042986" cy="5424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ángulo redondeado 9"/>
          <p:cNvSpPr/>
          <p:nvPr/>
        </p:nvSpPr>
        <p:spPr>
          <a:xfrm>
            <a:off x="10338318" y="3155725"/>
            <a:ext cx="1360979" cy="5424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GB" smtClean="0"/>
              <a:pPr/>
              <a:t>52</a:t>
            </a:fld>
            <a:endParaRPr lang="en-GB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Epochs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Batches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and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Steps</a:t>
            </a:r>
            <a:endParaRPr lang="en-U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Activation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functions</a:t>
            </a:r>
            <a:endParaRPr lang="ca-ES" b="0" dirty="0">
              <a:solidFill>
                <a:schemeClr val="tx1"/>
              </a:solidFill>
              <a:cs typeface="Arial"/>
            </a:endParaRPr>
          </a:p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learning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rate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Other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optimization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methods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</a:rPr>
              <a:t>Regularization</a:t>
            </a:r>
            <a:endParaRPr lang="ca-ES" dirty="0">
              <a:solidFill>
                <a:schemeClr val="tx1"/>
              </a:solidFill>
            </a:endParaRPr>
          </a:p>
          <a:p>
            <a:r>
              <a:rPr lang="ca-ES" dirty="0" err="1">
                <a:solidFill>
                  <a:schemeClr val="tx1"/>
                </a:solidFill>
              </a:rPr>
              <a:t>Normalizing</a:t>
            </a:r>
            <a:r>
              <a:rPr lang="ca-ES" dirty="0">
                <a:solidFill>
                  <a:schemeClr val="tx1"/>
                </a:solidFill>
              </a:rPr>
              <a:t> inputs</a:t>
            </a:r>
          </a:p>
          <a:p>
            <a:r>
              <a:rPr lang="ca-ES" dirty="0" err="1">
                <a:solidFill>
                  <a:schemeClr val="tx1"/>
                </a:solidFill>
              </a:rPr>
              <a:t>Vanishing</a:t>
            </a:r>
            <a:r>
              <a:rPr lang="ca-ES" dirty="0">
                <a:solidFill>
                  <a:schemeClr val="tx1"/>
                </a:solidFill>
              </a:rPr>
              <a:t>/</a:t>
            </a:r>
            <a:r>
              <a:rPr lang="ca-ES" dirty="0" err="1">
                <a:solidFill>
                  <a:schemeClr val="tx1"/>
                </a:solidFill>
              </a:rPr>
              <a:t>Exploding</a:t>
            </a:r>
            <a:r>
              <a:rPr lang="ca-ES" dirty="0">
                <a:solidFill>
                  <a:schemeClr val="tx1"/>
                </a:solidFill>
              </a:rPr>
              <a:t> Gradients</a:t>
            </a:r>
          </a:p>
          <a:p>
            <a:r>
              <a:rPr lang="ca-ES" dirty="0" err="1"/>
              <a:t>Weights</a:t>
            </a:r>
            <a:r>
              <a:rPr lang="ca-ES" dirty="0"/>
              <a:t> </a:t>
            </a:r>
            <a:r>
              <a:rPr lang="ca-ES" dirty="0" err="1"/>
              <a:t>initialization</a:t>
            </a:r>
            <a:endParaRPr lang="ca-ES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Feedforward Neural Networks</a:t>
            </a:r>
            <a:endParaRPr lang="en-GB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/>
              <p:cNvSpPr txBox="1"/>
              <p:nvPr/>
            </p:nvSpPr>
            <p:spPr>
              <a:xfrm>
                <a:off x="8604119" y="1388612"/>
                <a:ext cx="307570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~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GB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4119" y="1388612"/>
                <a:ext cx="3075709" cy="369332"/>
              </a:xfrm>
              <a:prstGeom prst="rect">
                <a:avLst/>
              </a:prstGeom>
              <a:blipFill>
                <a:blip r:embed="rId2"/>
                <a:stretch>
                  <a:fillRect b="-3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/>
              <p:cNvSpPr txBox="1"/>
              <p:nvPr/>
            </p:nvSpPr>
            <p:spPr>
              <a:xfrm>
                <a:off x="8604118" y="1848583"/>
                <a:ext cx="307570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𝑌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~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𝑌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𝑌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GB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4118" y="1848583"/>
                <a:ext cx="3075709" cy="369332"/>
              </a:xfrm>
              <a:prstGeom prst="rect">
                <a:avLst/>
              </a:prstGeom>
              <a:blipFill>
                <a:blip r:embed="rId3"/>
                <a:stretch>
                  <a:fillRect b="-377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/>
              <p:cNvSpPr txBox="1"/>
              <p:nvPr/>
            </p:nvSpPr>
            <p:spPr>
              <a:xfrm>
                <a:off x="8604115" y="2308554"/>
                <a:ext cx="307570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𝑍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𝑌</m:t>
                      </m:r>
                    </m:oMath>
                  </m:oMathPara>
                </a14:m>
                <a:endParaRPr lang="en-GB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Cuadro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4115" y="2308554"/>
                <a:ext cx="3075709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/>
              <p:cNvSpPr txBox="1"/>
              <p:nvPr/>
            </p:nvSpPr>
            <p:spPr>
              <a:xfrm>
                <a:off x="8308790" y="3228496"/>
                <a:ext cx="366635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𝑍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~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𝑌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  <m:sub>
                          <m: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  <m:sub>
                          <m: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𝑌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GB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Cuadro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8790" y="3228496"/>
                <a:ext cx="3666357" cy="369332"/>
              </a:xfrm>
              <a:prstGeom prst="rect">
                <a:avLst/>
              </a:prstGeom>
              <a:blipFill>
                <a:blip r:embed="rId5"/>
                <a:stretch>
                  <a:fillRect r="-166" b="-3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ángulo 8"/>
          <p:cNvSpPr/>
          <p:nvPr/>
        </p:nvSpPr>
        <p:spPr>
          <a:xfrm>
            <a:off x="8308789" y="283791"/>
            <a:ext cx="3666357" cy="10044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000" dirty="0">
                <a:solidFill>
                  <a:schemeClr val="tx1"/>
                </a:solidFill>
              </a:rPr>
              <a:t>Sum of </a:t>
            </a:r>
            <a:r>
              <a:rPr lang="en-GB" sz="2000" b="1" dirty="0">
                <a:solidFill>
                  <a:schemeClr val="tx2"/>
                </a:solidFill>
              </a:rPr>
              <a:t>independent random variables</a:t>
            </a:r>
            <a:r>
              <a:rPr lang="en-GB" sz="2000" dirty="0">
                <a:solidFill>
                  <a:schemeClr val="tx1"/>
                </a:solidFill>
              </a:rPr>
              <a:t> that are </a:t>
            </a:r>
            <a:r>
              <a:rPr lang="en-GB" sz="2000" b="1" dirty="0">
                <a:solidFill>
                  <a:schemeClr val="accent2"/>
                </a:solidFill>
              </a:rPr>
              <a:t>normally distributed</a:t>
            </a:r>
            <a:r>
              <a:rPr lang="en-GB" sz="2000" b="1" dirty="0">
                <a:solidFill>
                  <a:schemeClr val="tx1"/>
                </a:solidFill>
              </a:rPr>
              <a:t>:</a:t>
            </a:r>
          </a:p>
          <a:p>
            <a:endParaRPr lang="en-GB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uadroTexto 61"/>
              <p:cNvSpPr txBox="1"/>
              <p:nvPr/>
            </p:nvSpPr>
            <p:spPr>
              <a:xfrm>
                <a:off x="7406974" y="4850312"/>
                <a:ext cx="3365250" cy="4424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ca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𝜎</m:t>
                      </m:r>
                      <m:d>
                        <m:dPr>
                          <m:ctrlPr>
                            <a:rPr lang="ca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SupPr>
                            <m:e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𝑙</m:t>
                              </m:r>
                            </m:sup>
                          </m:sSubSup>
                        </m:e>
                      </m:d>
                      <m:r>
                        <a:rPr lang="ca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ca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radPr>
                        <m:deg/>
                        <m:e>
                          <m:r>
                            <a:rPr lang="ca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200</m:t>
                          </m:r>
                        </m:e>
                      </m:rad>
                      <m:r>
                        <a:rPr lang="ca-E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≈</m:t>
                      </m:r>
                      <m:r>
                        <a:rPr lang="ca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14.14 </m:t>
                      </m:r>
                    </m:oMath>
                  </m:oMathPara>
                </a14:m>
                <a:endParaRPr lang="en-GB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2" name="CuadroTexto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6974" y="4850312"/>
                <a:ext cx="3365250" cy="4424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uadroTexto 62"/>
              <p:cNvSpPr txBox="1"/>
              <p:nvPr/>
            </p:nvSpPr>
            <p:spPr>
              <a:xfrm>
                <a:off x="7406973" y="4336006"/>
                <a:ext cx="3365250" cy="4187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ca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𝜇</m:t>
                      </m:r>
                      <m:d>
                        <m:dPr>
                          <m:ctrlPr>
                            <a:rPr lang="ca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SupPr>
                            <m:e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𝑙</m:t>
                              </m:r>
                            </m:sup>
                          </m:sSubSup>
                        </m:e>
                      </m:d>
                      <m:r>
                        <a:rPr lang="ca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=0.0 </m:t>
                      </m:r>
                    </m:oMath>
                  </m:oMathPara>
                </a14:m>
                <a:endParaRPr lang="en-GB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3" name="CuadroTexto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6973" y="4336006"/>
                <a:ext cx="3365250" cy="4187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upo 64"/>
          <p:cNvGrpSpPr/>
          <p:nvPr/>
        </p:nvGrpSpPr>
        <p:grpSpPr>
          <a:xfrm>
            <a:off x="4453184" y="587829"/>
            <a:ext cx="3265816" cy="5272744"/>
            <a:chOff x="4929447" y="380610"/>
            <a:chExt cx="3265816" cy="5272744"/>
          </a:xfrm>
        </p:grpSpPr>
        <p:sp>
          <p:nvSpPr>
            <p:cNvPr id="66" name="Elipse 65"/>
            <p:cNvSpPr/>
            <p:nvPr/>
          </p:nvSpPr>
          <p:spPr>
            <a:xfrm>
              <a:off x="4954385" y="971999"/>
              <a:ext cx="573579" cy="5735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dirty="0"/>
                <a:t>1</a:t>
              </a:r>
              <a:endParaRPr lang="en-GB" dirty="0"/>
            </a:p>
          </p:txBody>
        </p:sp>
        <p:sp>
          <p:nvSpPr>
            <p:cNvPr id="67" name="Elipse 66"/>
            <p:cNvSpPr/>
            <p:nvPr/>
          </p:nvSpPr>
          <p:spPr>
            <a:xfrm>
              <a:off x="4954385" y="1697978"/>
              <a:ext cx="573579" cy="5735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dirty="0"/>
                <a:t>1</a:t>
              </a:r>
              <a:endParaRPr lang="en-GB" dirty="0"/>
            </a:p>
          </p:txBody>
        </p:sp>
        <p:sp>
          <p:nvSpPr>
            <p:cNvPr id="68" name="Elipse 67"/>
            <p:cNvSpPr/>
            <p:nvPr/>
          </p:nvSpPr>
          <p:spPr>
            <a:xfrm>
              <a:off x="4954385" y="2423957"/>
              <a:ext cx="573579" cy="5735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dirty="0"/>
                <a:t>1</a:t>
              </a:r>
              <a:endParaRPr lang="en-GB" dirty="0"/>
            </a:p>
          </p:txBody>
        </p:sp>
        <p:sp>
          <p:nvSpPr>
            <p:cNvPr id="69" name="Elipse 68"/>
            <p:cNvSpPr/>
            <p:nvPr/>
          </p:nvSpPr>
          <p:spPr>
            <a:xfrm>
              <a:off x="4954385" y="3149936"/>
              <a:ext cx="573579" cy="5735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dirty="0"/>
                <a:t>1</a:t>
              </a:r>
              <a:endParaRPr lang="en-GB" dirty="0"/>
            </a:p>
          </p:txBody>
        </p:sp>
        <p:cxnSp>
          <p:nvCxnSpPr>
            <p:cNvPr id="70" name="Conector recto 69"/>
            <p:cNvCxnSpPr/>
            <p:nvPr/>
          </p:nvCxnSpPr>
          <p:spPr>
            <a:xfrm>
              <a:off x="5220393" y="3964581"/>
              <a:ext cx="0" cy="789709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Elipse 70"/>
            <p:cNvSpPr/>
            <p:nvPr/>
          </p:nvSpPr>
          <p:spPr>
            <a:xfrm>
              <a:off x="4929447" y="4995356"/>
              <a:ext cx="573579" cy="5735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dirty="0"/>
                <a:t>1</a:t>
              </a:r>
              <a:endParaRPr lang="en-GB" dirty="0"/>
            </a:p>
          </p:txBody>
        </p:sp>
        <p:sp>
          <p:nvSpPr>
            <p:cNvPr id="72" name="Elipse 71"/>
            <p:cNvSpPr/>
            <p:nvPr/>
          </p:nvSpPr>
          <p:spPr>
            <a:xfrm>
              <a:off x="7600604" y="3149936"/>
              <a:ext cx="573579" cy="57357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73" name="Conector recto de flecha 72"/>
            <p:cNvCxnSpPr>
              <a:stCxn id="66" idx="6"/>
              <a:endCxn id="72" idx="2"/>
            </p:cNvCxnSpPr>
            <p:nvPr/>
          </p:nvCxnSpPr>
          <p:spPr>
            <a:xfrm>
              <a:off x="5527964" y="1258789"/>
              <a:ext cx="2072640" cy="2177937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cto de flecha 73"/>
            <p:cNvCxnSpPr>
              <a:stCxn id="67" idx="6"/>
              <a:endCxn id="72" idx="2"/>
            </p:cNvCxnSpPr>
            <p:nvPr/>
          </p:nvCxnSpPr>
          <p:spPr>
            <a:xfrm>
              <a:off x="5527964" y="1984768"/>
              <a:ext cx="2072640" cy="1451958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recto de flecha 74"/>
            <p:cNvCxnSpPr>
              <a:stCxn id="68" idx="6"/>
              <a:endCxn id="72" idx="2"/>
            </p:cNvCxnSpPr>
            <p:nvPr/>
          </p:nvCxnSpPr>
          <p:spPr>
            <a:xfrm>
              <a:off x="5527964" y="2710747"/>
              <a:ext cx="2072640" cy="725979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cto de flecha 75"/>
            <p:cNvCxnSpPr>
              <a:stCxn id="69" idx="6"/>
              <a:endCxn id="72" idx="2"/>
            </p:cNvCxnSpPr>
            <p:nvPr/>
          </p:nvCxnSpPr>
          <p:spPr>
            <a:xfrm>
              <a:off x="5527964" y="3436726"/>
              <a:ext cx="207264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cto de flecha 76"/>
            <p:cNvCxnSpPr>
              <a:stCxn id="71" idx="6"/>
              <a:endCxn id="72" idx="2"/>
            </p:cNvCxnSpPr>
            <p:nvPr/>
          </p:nvCxnSpPr>
          <p:spPr>
            <a:xfrm flipV="1">
              <a:off x="5503026" y="3436726"/>
              <a:ext cx="2097578" cy="184542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ángulo 77"/>
                <p:cNvSpPr/>
                <p:nvPr/>
              </p:nvSpPr>
              <p:spPr>
                <a:xfrm>
                  <a:off x="6348592" y="380610"/>
                  <a:ext cx="707039" cy="591389"/>
                </a:xfrm>
                <a:prstGeom prst="rect">
                  <a:avLst/>
                </a:prstGeom>
                <a:solidFill>
                  <a:schemeClr val="accent5">
                    <a:alpha val="52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·</m:t>
                            </m:r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  <m:sup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sup>
                        </m:sSubSup>
                      </m:oMath>
                    </m:oMathPara>
                  </a14:m>
                  <a:endParaRPr lang="en-GB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Rectángulo 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8592" y="380610"/>
                  <a:ext cx="707039" cy="59138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ángulo 78"/>
                <p:cNvSpPr/>
                <p:nvPr/>
              </p:nvSpPr>
              <p:spPr>
                <a:xfrm>
                  <a:off x="7625542" y="3132126"/>
                  <a:ext cx="569721" cy="59138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sup>
                        </m:sSubSup>
                      </m:oMath>
                    </m:oMathPara>
                  </a14:m>
                  <a:endParaRPr lang="en-GB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Rectángulo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5542" y="3132126"/>
                  <a:ext cx="569721" cy="59138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Rectángulo 79"/>
            <p:cNvSpPr/>
            <p:nvPr/>
          </p:nvSpPr>
          <p:spPr>
            <a:xfrm rot="2101006">
              <a:off x="5762797" y="2026437"/>
              <a:ext cx="769761" cy="353403"/>
            </a:xfrm>
            <a:prstGeom prst="rect">
              <a:avLst/>
            </a:prstGeom>
            <a:solidFill>
              <a:schemeClr val="accent5">
                <a:alpha val="5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ca-ES" sz="2000" b="1" dirty="0">
                  <a:solidFill>
                    <a:schemeClr val="tx1"/>
                  </a:solidFill>
                </a:rPr>
                <a:t>-1.83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1" name="Rectángulo 80"/>
            <p:cNvSpPr/>
            <p:nvPr/>
          </p:nvSpPr>
          <p:spPr>
            <a:xfrm rot="2864731">
              <a:off x="5992919" y="1718595"/>
              <a:ext cx="769761" cy="353403"/>
            </a:xfrm>
            <a:prstGeom prst="rect">
              <a:avLst/>
            </a:prstGeom>
            <a:solidFill>
              <a:schemeClr val="accent5">
                <a:alpha val="5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ca-ES" sz="2000" b="1" dirty="0">
                  <a:solidFill>
                    <a:schemeClr val="tx1"/>
                  </a:solidFill>
                </a:rPr>
                <a:t>0.48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Rectángulo 81"/>
            <p:cNvSpPr/>
            <p:nvPr/>
          </p:nvSpPr>
          <p:spPr>
            <a:xfrm rot="1189163">
              <a:off x="5676624" y="2543985"/>
              <a:ext cx="769761" cy="353403"/>
            </a:xfrm>
            <a:prstGeom prst="rect">
              <a:avLst/>
            </a:prstGeom>
            <a:solidFill>
              <a:schemeClr val="accent5">
                <a:alpha val="5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ca-ES" sz="2000" b="1" dirty="0">
                  <a:solidFill>
                    <a:schemeClr val="tx1"/>
                  </a:solidFill>
                </a:rPr>
                <a:t>-0.37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3" name="Rectángulo 82"/>
            <p:cNvSpPr/>
            <p:nvPr/>
          </p:nvSpPr>
          <p:spPr>
            <a:xfrm>
              <a:off x="5660058" y="3083322"/>
              <a:ext cx="769761" cy="353403"/>
            </a:xfrm>
            <a:prstGeom prst="rect">
              <a:avLst/>
            </a:prstGeom>
            <a:solidFill>
              <a:schemeClr val="accent5">
                <a:alpha val="5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ca-ES" sz="2000" b="1" dirty="0">
                  <a:solidFill>
                    <a:schemeClr val="tx1"/>
                  </a:solidFill>
                </a:rPr>
                <a:t>-0.11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4" name="Rectángulo 83"/>
            <p:cNvSpPr/>
            <p:nvPr/>
          </p:nvSpPr>
          <p:spPr>
            <a:xfrm rot="19059030">
              <a:off x="5628334" y="4422161"/>
              <a:ext cx="769761" cy="353403"/>
            </a:xfrm>
            <a:prstGeom prst="rect">
              <a:avLst/>
            </a:prstGeom>
            <a:solidFill>
              <a:schemeClr val="accent5">
                <a:alpha val="5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ca-ES" sz="2000" b="1" dirty="0">
                  <a:solidFill>
                    <a:schemeClr val="tx1"/>
                  </a:solidFill>
                </a:rPr>
                <a:t>0.43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CuadroTexto 84"/>
                <p:cNvSpPr txBox="1"/>
                <p:nvPr/>
              </p:nvSpPr>
              <p:spPr>
                <a:xfrm>
                  <a:off x="5893533" y="5284022"/>
                  <a:ext cx="117928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=200</m:t>
                        </m:r>
                      </m:oMath>
                    </m:oMathPara>
                  </a14:m>
                  <a:endParaRPr lang="en-GB" dirty="0"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85" name="CuadroTexto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3533" y="5284022"/>
                  <a:ext cx="1179281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9326" r="-5699" b="-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27160463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GB" smtClean="0"/>
              <a:pPr/>
              <a:t>53</a:t>
            </a:fld>
            <a:endParaRPr lang="en-GB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Epochs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Batches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and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Steps</a:t>
            </a:r>
            <a:endParaRPr lang="en-U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Activation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functions</a:t>
            </a:r>
            <a:endParaRPr lang="ca-ES" b="0" dirty="0">
              <a:solidFill>
                <a:schemeClr val="tx1"/>
              </a:solidFill>
              <a:cs typeface="Arial"/>
            </a:endParaRPr>
          </a:p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learning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rate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Other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optimization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methods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</a:rPr>
              <a:t>Regularization</a:t>
            </a:r>
            <a:endParaRPr lang="ca-ES" dirty="0">
              <a:solidFill>
                <a:schemeClr val="tx1"/>
              </a:solidFill>
            </a:endParaRPr>
          </a:p>
          <a:p>
            <a:r>
              <a:rPr lang="ca-ES" dirty="0" err="1">
                <a:solidFill>
                  <a:schemeClr val="tx1"/>
                </a:solidFill>
              </a:rPr>
              <a:t>Normalizing</a:t>
            </a:r>
            <a:r>
              <a:rPr lang="ca-ES" dirty="0">
                <a:solidFill>
                  <a:schemeClr val="tx1"/>
                </a:solidFill>
              </a:rPr>
              <a:t> inputs</a:t>
            </a:r>
          </a:p>
          <a:p>
            <a:r>
              <a:rPr lang="ca-ES" dirty="0" err="1">
                <a:solidFill>
                  <a:schemeClr val="tx1"/>
                </a:solidFill>
              </a:rPr>
              <a:t>Vanishing</a:t>
            </a:r>
            <a:r>
              <a:rPr lang="ca-ES" dirty="0">
                <a:solidFill>
                  <a:schemeClr val="tx1"/>
                </a:solidFill>
              </a:rPr>
              <a:t>/</a:t>
            </a:r>
            <a:r>
              <a:rPr lang="ca-ES" dirty="0" err="1">
                <a:solidFill>
                  <a:schemeClr val="tx1"/>
                </a:solidFill>
              </a:rPr>
              <a:t>Exploding</a:t>
            </a:r>
            <a:r>
              <a:rPr lang="ca-ES" dirty="0">
                <a:solidFill>
                  <a:schemeClr val="tx1"/>
                </a:solidFill>
              </a:rPr>
              <a:t> Gradients</a:t>
            </a:r>
          </a:p>
          <a:p>
            <a:r>
              <a:rPr lang="ca-ES" dirty="0" err="1"/>
              <a:t>Weights</a:t>
            </a:r>
            <a:r>
              <a:rPr lang="ca-ES" dirty="0"/>
              <a:t> </a:t>
            </a:r>
            <a:r>
              <a:rPr lang="ca-ES" dirty="0" err="1"/>
              <a:t>initialization</a:t>
            </a:r>
            <a:endParaRPr lang="ca-ES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Feedforward Neural Networks</a:t>
            </a:r>
            <a:endParaRPr lang="en-GB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uadroTexto 61"/>
              <p:cNvSpPr txBox="1"/>
              <p:nvPr/>
            </p:nvSpPr>
            <p:spPr>
              <a:xfrm>
                <a:off x="7406974" y="4850312"/>
                <a:ext cx="3365250" cy="4424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ca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𝜎</m:t>
                      </m:r>
                      <m:d>
                        <m:dPr>
                          <m:ctrlPr>
                            <a:rPr lang="ca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SupPr>
                            <m:e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𝑙</m:t>
                              </m:r>
                            </m:sup>
                          </m:sSubSup>
                        </m:e>
                      </m:d>
                      <m:r>
                        <a:rPr lang="ca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ca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radPr>
                        <m:deg/>
                        <m:e>
                          <m:r>
                            <a:rPr lang="ca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200</m:t>
                          </m:r>
                        </m:e>
                      </m:rad>
                      <m:r>
                        <a:rPr lang="ca-E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≈</m:t>
                      </m:r>
                      <m:r>
                        <a:rPr lang="ca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14.14 </m:t>
                      </m:r>
                    </m:oMath>
                  </m:oMathPara>
                </a14:m>
                <a:endParaRPr lang="en-GB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2" name="CuadroTexto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6974" y="4850312"/>
                <a:ext cx="3365250" cy="4424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uadroTexto 62"/>
              <p:cNvSpPr txBox="1"/>
              <p:nvPr/>
            </p:nvSpPr>
            <p:spPr>
              <a:xfrm>
                <a:off x="7406973" y="4336006"/>
                <a:ext cx="3365250" cy="4187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ca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𝜇</m:t>
                      </m:r>
                      <m:d>
                        <m:dPr>
                          <m:ctrlPr>
                            <a:rPr lang="ca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SupPr>
                            <m:e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𝑙</m:t>
                              </m:r>
                            </m:sup>
                          </m:sSubSup>
                        </m:e>
                      </m:d>
                      <m:r>
                        <a:rPr lang="ca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=0.0 </m:t>
                      </m:r>
                    </m:oMath>
                  </m:oMathPara>
                </a14:m>
                <a:endParaRPr lang="en-GB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3" name="CuadroTexto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6973" y="4336006"/>
                <a:ext cx="3365250" cy="4187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upo 64"/>
          <p:cNvGrpSpPr/>
          <p:nvPr/>
        </p:nvGrpSpPr>
        <p:grpSpPr>
          <a:xfrm>
            <a:off x="4453184" y="587829"/>
            <a:ext cx="3265816" cy="5272744"/>
            <a:chOff x="4929447" y="380610"/>
            <a:chExt cx="3265816" cy="5272744"/>
          </a:xfrm>
        </p:grpSpPr>
        <p:sp>
          <p:nvSpPr>
            <p:cNvPr id="66" name="Elipse 65"/>
            <p:cNvSpPr/>
            <p:nvPr/>
          </p:nvSpPr>
          <p:spPr>
            <a:xfrm>
              <a:off x="4954385" y="971999"/>
              <a:ext cx="573579" cy="5735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dirty="0"/>
                <a:t>1</a:t>
              </a:r>
              <a:endParaRPr lang="en-GB" dirty="0"/>
            </a:p>
          </p:txBody>
        </p:sp>
        <p:sp>
          <p:nvSpPr>
            <p:cNvPr id="67" name="Elipse 66"/>
            <p:cNvSpPr/>
            <p:nvPr/>
          </p:nvSpPr>
          <p:spPr>
            <a:xfrm>
              <a:off x="4954385" y="1697978"/>
              <a:ext cx="573579" cy="5735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dirty="0"/>
                <a:t>1</a:t>
              </a:r>
              <a:endParaRPr lang="en-GB" dirty="0"/>
            </a:p>
          </p:txBody>
        </p:sp>
        <p:sp>
          <p:nvSpPr>
            <p:cNvPr id="68" name="Elipse 67"/>
            <p:cNvSpPr/>
            <p:nvPr/>
          </p:nvSpPr>
          <p:spPr>
            <a:xfrm>
              <a:off x="4954385" y="2423957"/>
              <a:ext cx="573579" cy="5735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dirty="0"/>
                <a:t>1</a:t>
              </a:r>
              <a:endParaRPr lang="en-GB" dirty="0"/>
            </a:p>
          </p:txBody>
        </p:sp>
        <p:sp>
          <p:nvSpPr>
            <p:cNvPr id="69" name="Elipse 68"/>
            <p:cNvSpPr/>
            <p:nvPr/>
          </p:nvSpPr>
          <p:spPr>
            <a:xfrm>
              <a:off x="4954385" y="3149936"/>
              <a:ext cx="573579" cy="5735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dirty="0"/>
                <a:t>1</a:t>
              </a:r>
              <a:endParaRPr lang="en-GB" dirty="0"/>
            </a:p>
          </p:txBody>
        </p:sp>
        <p:cxnSp>
          <p:nvCxnSpPr>
            <p:cNvPr id="70" name="Conector recto 69"/>
            <p:cNvCxnSpPr/>
            <p:nvPr/>
          </p:nvCxnSpPr>
          <p:spPr>
            <a:xfrm>
              <a:off x="5220393" y="3964581"/>
              <a:ext cx="0" cy="789709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Elipse 70"/>
            <p:cNvSpPr/>
            <p:nvPr/>
          </p:nvSpPr>
          <p:spPr>
            <a:xfrm>
              <a:off x="4929447" y="4995356"/>
              <a:ext cx="573579" cy="5735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dirty="0"/>
                <a:t>1</a:t>
              </a:r>
              <a:endParaRPr lang="en-GB" dirty="0"/>
            </a:p>
          </p:txBody>
        </p:sp>
        <p:sp>
          <p:nvSpPr>
            <p:cNvPr id="72" name="Elipse 71"/>
            <p:cNvSpPr/>
            <p:nvPr/>
          </p:nvSpPr>
          <p:spPr>
            <a:xfrm>
              <a:off x="7600604" y="3149936"/>
              <a:ext cx="573579" cy="57357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73" name="Conector recto de flecha 72"/>
            <p:cNvCxnSpPr>
              <a:stCxn id="66" idx="6"/>
              <a:endCxn id="72" idx="2"/>
            </p:cNvCxnSpPr>
            <p:nvPr/>
          </p:nvCxnSpPr>
          <p:spPr>
            <a:xfrm>
              <a:off x="5527964" y="1258789"/>
              <a:ext cx="2072640" cy="2177937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cto de flecha 73"/>
            <p:cNvCxnSpPr>
              <a:stCxn id="67" idx="6"/>
              <a:endCxn id="72" idx="2"/>
            </p:cNvCxnSpPr>
            <p:nvPr/>
          </p:nvCxnSpPr>
          <p:spPr>
            <a:xfrm>
              <a:off x="5527964" y="1984768"/>
              <a:ext cx="2072640" cy="1451958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recto de flecha 74"/>
            <p:cNvCxnSpPr>
              <a:stCxn id="68" idx="6"/>
              <a:endCxn id="72" idx="2"/>
            </p:cNvCxnSpPr>
            <p:nvPr/>
          </p:nvCxnSpPr>
          <p:spPr>
            <a:xfrm>
              <a:off x="5527964" y="2710747"/>
              <a:ext cx="2072640" cy="725979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cto de flecha 75"/>
            <p:cNvCxnSpPr>
              <a:stCxn id="69" idx="6"/>
              <a:endCxn id="72" idx="2"/>
            </p:cNvCxnSpPr>
            <p:nvPr/>
          </p:nvCxnSpPr>
          <p:spPr>
            <a:xfrm>
              <a:off x="5527964" y="3436726"/>
              <a:ext cx="207264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cto de flecha 76"/>
            <p:cNvCxnSpPr>
              <a:stCxn id="71" idx="6"/>
              <a:endCxn id="72" idx="2"/>
            </p:cNvCxnSpPr>
            <p:nvPr/>
          </p:nvCxnSpPr>
          <p:spPr>
            <a:xfrm flipV="1">
              <a:off x="5503026" y="3436726"/>
              <a:ext cx="2097578" cy="184542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ángulo 77"/>
                <p:cNvSpPr/>
                <p:nvPr/>
              </p:nvSpPr>
              <p:spPr>
                <a:xfrm>
                  <a:off x="6348592" y="380610"/>
                  <a:ext cx="707039" cy="591389"/>
                </a:xfrm>
                <a:prstGeom prst="rect">
                  <a:avLst/>
                </a:prstGeom>
                <a:solidFill>
                  <a:schemeClr val="accent5">
                    <a:alpha val="52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·</m:t>
                            </m:r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  <m:sup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sup>
                        </m:sSubSup>
                      </m:oMath>
                    </m:oMathPara>
                  </a14:m>
                  <a:endParaRPr lang="en-GB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Rectángulo 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8592" y="380610"/>
                  <a:ext cx="707039" cy="59138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ángulo 78"/>
                <p:cNvSpPr/>
                <p:nvPr/>
              </p:nvSpPr>
              <p:spPr>
                <a:xfrm>
                  <a:off x="7625542" y="3132126"/>
                  <a:ext cx="569721" cy="59138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sup>
                        </m:sSubSup>
                      </m:oMath>
                    </m:oMathPara>
                  </a14:m>
                  <a:endParaRPr lang="en-GB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Rectángulo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5542" y="3132126"/>
                  <a:ext cx="569721" cy="59138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Rectángulo 79"/>
            <p:cNvSpPr/>
            <p:nvPr/>
          </p:nvSpPr>
          <p:spPr>
            <a:xfrm rot="2101006">
              <a:off x="5762797" y="2026437"/>
              <a:ext cx="769761" cy="353403"/>
            </a:xfrm>
            <a:prstGeom prst="rect">
              <a:avLst/>
            </a:prstGeom>
            <a:solidFill>
              <a:schemeClr val="accent5">
                <a:alpha val="5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ca-ES" sz="2000" b="1" dirty="0">
                  <a:solidFill>
                    <a:schemeClr val="tx1"/>
                  </a:solidFill>
                </a:rPr>
                <a:t>-1.83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1" name="Rectángulo 80"/>
            <p:cNvSpPr/>
            <p:nvPr/>
          </p:nvSpPr>
          <p:spPr>
            <a:xfrm rot="2864731">
              <a:off x="5992919" y="1718595"/>
              <a:ext cx="769761" cy="353403"/>
            </a:xfrm>
            <a:prstGeom prst="rect">
              <a:avLst/>
            </a:prstGeom>
            <a:solidFill>
              <a:schemeClr val="accent5">
                <a:alpha val="5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ca-ES" sz="2000" b="1" dirty="0">
                  <a:solidFill>
                    <a:schemeClr val="tx1"/>
                  </a:solidFill>
                </a:rPr>
                <a:t>0.48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Rectángulo 81"/>
            <p:cNvSpPr/>
            <p:nvPr/>
          </p:nvSpPr>
          <p:spPr>
            <a:xfrm rot="1189163">
              <a:off x="5676624" y="2543985"/>
              <a:ext cx="769761" cy="353403"/>
            </a:xfrm>
            <a:prstGeom prst="rect">
              <a:avLst/>
            </a:prstGeom>
            <a:solidFill>
              <a:schemeClr val="accent5">
                <a:alpha val="5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ca-ES" sz="2000" b="1" dirty="0">
                  <a:solidFill>
                    <a:schemeClr val="tx1"/>
                  </a:solidFill>
                </a:rPr>
                <a:t>-0.37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3" name="Rectángulo 82"/>
            <p:cNvSpPr/>
            <p:nvPr/>
          </p:nvSpPr>
          <p:spPr>
            <a:xfrm>
              <a:off x="5660058" y="3083322"/>
              <a:ext cx="769761" cy="353403"/>
            </a:xfrm>
            <a:prstGeom prst="rect">
              <a:avLst/>
            </a:prstGeom>
            <a:solidFill>
              <a:schemeClr val="accent5">
                <a:alpha val="5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ca-ES" sz="2000" b="1" dirty="0">
                  <a:solidFill>
                    <a:schemeClr val="tx1"/>
                  </a:solidFill>
                </a:rPr>
                <a:t>-0.11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4" name="Rectángulo 83"/>
            <p:cNvSpPr/>
            <p:nvPr/>
          </p:nvSpPr>
          <p:spPr>
            <a:xfrm rot="19059030">
              <a:off x="5628334" y="4422161"/>
              <a:ext cx="769761" cy="353403"/>
            </a:xfrm>
            <a:prstGeom prst="rect">
              <a:avLst/>
            </a:prstGeom>
            <a:solidFill>
              <a:schemeClr val="accent5">
                <a:alpha val="5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ca-ES" sz="2000" b="1" dirty="0">
                  <a:solidFill>
                    <a:schemeClr val="tx1"/>
                  </a:solidFill>
                </a:rPr>
                <a:t>0.43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CuadroTexto 84"/>
                <p:cNvSpPr txBox="1"/>
                <p:nvPr/>
              </p:nvSpPr>
              <p:spPr>
                <a:xfrm>
                  <a:off x="5893533" y="5284022"/>
                  <a:ext cx="117928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=200</m:t>
                        </m:r>
                      </m:oMath>
                    </m:oMathPara>
                  </a14:m>
                  <a:endParaRPr lang="en-GB" dirty="0"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85" name="CuadroTexto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3533" y="5284022"/>
                  <a:ext cx="1179281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9326" r="-5699" b="-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2" name="Imagen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848" y="1504002"/>
            <a:ext cx="2719063" cy="18127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uadroTexto 36"/>
              <p:cNvSpPr txBox="1"/>
              <p:nvPr/>
            </p:nvSpPr>
            <p:spPr>
              <a:xfrm>
                <a:off x="8357300" y="587829"/>
                <a:ext cx="3042157" cy="7396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ca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𝑠𝑖𝑔𝑚𝑜𝑖𝑑</m:t>
                      </m:r>
                      <m:r>
                        <a:rPr lang="ca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ca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ca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f>
                        <m:fPr>
                          <m:ctrlPr>
                            <a:rPr lang="ca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ca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+1</m:t>
                          </m:r>
                        </m:den>
                      </m:f>
                      <m:r>
                        <a:rPr lang="ca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</m:oMath>
                  </m:oMathPara>
                </a14:m>
                <a:endParaRPr lang="en-GB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7" name="CuadroTexto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7300" y="587829"/>
                <a:ext cx="3042157" cy="73969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4364417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GB" smtClean="0"/>
              <a:pPr/>
              <a:t>54</a:t>
            </a:fld>
            <a:endParaRPr lang="en-GB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Epochs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Batches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and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Steps</a:t>
            </a:r>
            <a:endParaRPr lang="en-U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Activation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functions</a:t>
            </a:r>
            <a:endParaRPr lang="ca-ES" b="0" dirty="0">
              <a:solidFill>
                <a:schemeClr val="tx1"/>
              </a:solidFill>
              <a:cs typeface="Arial"/>
            </a:endParaRPr>
          </a:p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learning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rate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Other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optimization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methods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</a:rPr>
              <a:t>Regularization</a:t>
            </a:r>
            <a:endParaRPr lang="ca-ES" dirty="0">
              <a:solidFill>
                <a:schemeClr val="tx1"/>
              </a:solidFill>
            </a:endParaRPr>
          </a:p>
          <a:p>
            <a:r>
              <a:rPr lang="ca-ES" dirty="0" err="1">
                <a:solidFill>
                  <a:schemeClr val="tx1"/>
                </a:solidFill>
              </a:rPr>
              <a:t>Normalizing</a:t>
            </a:r>
            <a:r>
              <a:rPr lang="ca-ES" dirty="0">
                <a:solidFill>
                  <a:schemeClr val="tx1"/>
                </a:solidFill>
              </a:rPr>
              <a:t> inputs</a:t>
            </a:r>
          </a:p>
          <a:p>
            <a:r>
              <a:rPr lang="ca-ES" dirty="0" err="1">
                <a:solidFill>
                  <a:schemeClr val="tx1"/>
                </a:solidFill>
              </a:rPr>
              <a:t>Vanishing</a:t>
            </a:r>
            <a:r>
              <a:rPr lang="ca-ES" dirty="0">
                <a:solidFill>
                  <a:schemeClr val="tx1"/>
                </a:solidFill>
              </a:rPr>
              <a:t>/</a:t>
            </a:r>
            <a:r>
              <a:rPr lang="ca-ES" dirty="0" err="1">
                <a:solidFill>
                  <a:schemeClr val="tx1"/>
                </a:solidFill>
              </a:rPr>
              <a:t>Exploding</a:t>
            </a:r>
            <a:r>
              <a:rPr lang="ca-ES" dirty="0">
                <a:solidFill>
                  <a:schemeClr val="tx1"/>
                </a:solidFill>
              </a:rPr>
              <a:t> Gradients</a:t>
            </a:r>
          </a:p>
          <a:p>
            <a:r>
              <a:rPr lang="ca-ES" dirty="0" err="1"/>
              <a:t>Weights</a:t>
            </a:r>
            <a:r>
              <a:rPr lang="ca-ES" dirty="0"/>
              <a:t> </a:t>
            </a:r>
            <a:r>
              <a:rPr lang="ca-ES" dirty="0" err="1"/>
              <a:t>initialization</a:t>
            </a:r>
            <a:endParaRPr lang="ca-ES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Feedforward Neural Networks</a:t>
            </a:r>
            <a:endParaRPr lang="en-GB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65" name="Grupo 64"/>
          <p:cNvGrpSpPr/>
          <p:nvPr/>
        </p:nvGrpSpPr>
        <p:grpSpPr>
          <a:xfrm>
            <a:off x="4453184" y="587829"/>
            <a:ext cx="3265816" cy="5272744"/>
            <a:chOff x="4929447" y="380610"/>
            <a:chExt cx="3265816" cy="5272744"/>
          </a:xfrm>
        </p:grpSpPr>
        <p:sp>
          <p:nvSpPr>
            <p:cNvPr id="66" name="Elipse 65"/>
            <p:cNvSpPr/>
            <p:nvPr/>
          </p:nvSpPr>
          <p:spPr>
            <a:xfrm>
              <a:off x="4954385" y="971999"/>
              <a:ext cx="573579" cy="5735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dirty="0"/>
                <a:t>1</a:t>
              </a:r>
              <a:endParaRPr lang="en-GB" dirty="0"/>
            </a:p>
          </p:txBody>
        </p:sp>
        <p:sp>
          <p:nvSpPr>
            <p:cNvPr id="67" name="Elipse 66"/>
            <p:cNvSpPr/>
            <p:nvPr/>
          </p:nvSpPr>
          <p:spPr>
            <a:xfrm>
              <a:off x="4954385" y="1697978"/>
              <a:ext cx="573579" cy="5735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dirty="0"/>
                <a:t>1</a:t>
              </a:r>
              <a:endParaRPr lang="en-GB" dirty="0"/>
            </a:p>
          </p:txBody>
        </p:sp>
        <p:sp>
          <p:nvSpPr>
            <p:cNvPr id="68" name="Elipse 67"/>
            <p:cNvSpPr/>
            <p:nvPr/>
          </p:nvSpPr>
          <p:spPr>
            <a:xfrm>
              <a:off x="4954385" y="2423957"/>
              <a:ext cx="573579" cy="5735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dirty="0"/>
                <a:t>1</a:t>
              </a:r>
              <a:endParaRPr lang="en-GB" dirty="0"/>
            </a:p>
          </p:txBody>
        </p:sp>
        <p:sp>
          <p:nvSpPr>
            <p:cNvPr id="69" name="Elipse 68"/>
            <p:cNvSpPr/>
            <p:nvPr/>
          </p:nvSpPr>
          <p:spPr>
            <a:xfrm>
              <a:off x="4954385" y="3149936"/>
              <a:ext cx="573579" cy="5735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dirty="0"/>
                <a:t>1</a:t>
              </a:r>
              <a:endParaRPr lang="en-GB" dirty="0"/>
            </a:p>
          </p:txBody>
        </p:sp>
        <p:cxnSp>
          <p:nvCxnSpPr>
            <p:cNvPr id="70" name="Conector recto 69"/>
            <p:cNvCxnSpPr/>
            <p:nvPr/>
          </p:nvCxnSpPr>
          <p:spPr>
            <a:xfrm>
              <a:off x="5220393" y="3964581"/>
              <a:ext cx="0" cy="789709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Elipse 70"/>
            <p:cNvSpPr/>
            <p:nvPr/>
          </p:nvSpPr>
          <p:spPr>
            <a:xfrm>
              <a:off x="4929447" y="4995356"/>
              <a:ext cx="573579" cy="5735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dirty="0"/>
                <a:t>1</a:t>
              </a:r>
              <a:endParaRPr lang="en-GB" dirty="0"/>
            </a:p>
          </p:txBody>
        </p:sp>
        <p:sp>
          <p:nvSpPr>
            <p:cNvPr id="72" name="Elipse 71"/>
            <p:cNvSpPr/>
            <p:nvPr/>
          </p:nvSpPr>
          <p:spPr>
            <a:xfrm>
              <a:off x="7600604" y="3149936"/>
              <a:ext cx="573579" cy="57357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73" name="Conector recto de flecha 72"/>
            <p:cNvCxnSpPr>
              <a:stCxn id="66" idx="6"/>
              <a:endCxn id="72" idx="2"/>
            </p:cNvCxnSpPr>
            <p:nvPr/>
          </p:nvCxnSpPr>
          <p:spPr>
            <a:xfrm>
              <a:off x="5527964" y="1258789"/>
              <a:ext cx="2072640" cy="2177937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cto de flecha 73"/>
            <p:cNvCxnSpPr>
              <a:stCxn id="67" idx="6"/>
              <a:endCxn id="72" idx="2"/>
            </p:cNvCxnSpPr>
            <p:nvPr/>
          </p:nvCxnSpPr>
          <p:spPr>
            <a:xfrm>
              <a:off x="5527964" y="1984768"/>
              <a:ext cx="2072640" cy="1451958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recto de flecha 74"/>
            <p:cNvCxnSpPr>
              <a:stCxn id="68" idx="6"/>
              <a:endCxn id="72" idx="2"/>
            </p:cNvCxnSpPr>
            <p:nvPr/>
          </p:nvCxnSpPr>
          <p:spPr>
            <a:xfrm>
              <a:off x="5527964" y="2710747"/>
              <a:ext cx="2072640" cy="725979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cto de flecha 75"/>
            <p:cNvCxnSpPr>
              <a:stCxn id="69" idx="6"/>
              <a:endCxn id="72" idx="2"/>
            </p:cNvCxnSpPr>
            <p:nvPr/>
          </p:nvCxnSpPr>
          <p:spPr>
            <a:xfrm>
              <a:off x="5527964" y="3436726"/>
              <a:ext cx="207264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cto de flecha 76"/>
            <p:cNvCxnSpPr>
              <a:stCxn id="71" idx="6"/>
              <a:endCxn id="72" idx="2"/>
            </p:cNvCxnSpPr>
            <p:nvPr/>
          </p:nvCxnSpPr>
          <p:spPr>
            <a:xfrm flipV="1">
              <a:off x="5503026" y="3436726"/>
              <a:ext cx="2097578" cy="184542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ángulo 77"/>
                <p:cNvSpPr/>
                <p:nvPr/>
              </p:nvSpPr>
              <p:spPr>
                <a:xfrm>
                  <a:off x="6348592" y="380610"/>
                  <a:ext cx="707039" cy="591389"/>
                </a:xfrm>
                <a:prstGeom prst="rect">
                  <a:avLst/>
                </a:prstGeom>
                <a:solidFill>
                  <a:schemeClr val="accent5">
                    <a:alpha val="52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·</m:t>
                            </m:r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  <m:sup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sup>
                        </m:sSubSup>
                      </m:oMath>
                    </m:oMathPara>
                  </a14:m>
                  <a:endParaRPr lang="en-GB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Rectángulo 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8592" y="380610"/>
                  <a:ext cx="707039" cy="59138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ángulo 78"/>
                <p:cNvSpPr/>
                <p:nvPr/>
              </p:nvSpPr>
              <p:spPr>
                <a:xfrm>
                  <a:off x="7625542" y="3132126"/>
                  <a:ext cx="569721" cy="59138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sup>
                        </m:sSubSup>
                      </m:oMath>
                    </m:oMathPara>
                  </a14:m>
                  <a:endParaRPr lang="en-GB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Rectángulo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5542" y="3132126"/>
                  <a:ext cx="569721" cy="59138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Rectángulo 79"/>
            <p:cNvSpPr/>
            <p:nvPr/>
          </p:nvSpPr>
          <p:spPr>
            <a:xfrm rot="2101006">
              <a:off x="5762797" y="2026437"/>
              <a:ext cx="769761" cy="353403"/>
            </a:xfrm>
            <a:prstGeom prst="rect">
              <a:avLst/>
            </a:prstGeom>
            <a:solidFill>
              <a:schemeClr val="accent5">
                <a:alpha val="5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ca-ES" sz="2000" b="1" dirty="0">
                  <a:solidFill>
                    <a:schemeClr val="tx1"/>
                  </a:solidFill>
                </a:rPr>
                <a:t>???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1" name="Rectángulo 80"/>
            <p:cNvSpPr/>
            <p:nvPr/>
          </p:nvSpPr>
          <p:spPr>
            <a:xfrm rot="2864731">
              <a:off x="5992919" y="1718595"/>
              <a:ext cx="769761" cy="353403"/>
            </a:xfrm>
            <a:prstGeom prst="rect">
              <a:avLst/>
            </a:prstGeom>
            <a:solidFill>
              <a:schemeClr val="accent5">
                <a:alpha val="5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ca-ES" sz="2000" b="1" dirty="0">
                  <a:solidFill>
                    <a:schemeClr val="tx1"/>
                  </a:solidFill>
                </a:rPr>
                <a:t>???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Rectángulo 81"/>
            <p:cNvSpPr/>
            <p:nvPr/>
          </p:nvSpPr>
          <p:spPr>
            <a:xfrm rot="1189163">
              <a:off x="5676624" y="2543985"/>
              <a:ext cx="769761" cy="353403"/>
            </a:xfrm>
            <a:prstGeom prst="rect">
              <a:avLst/>
            </a:prstGeom>
            <a:solidFill>
              <a:schemeClr val="accent5">
                <a:alpha val="5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ca-ES" sz="2000" b="1" dirty="0">
                  <a:solidFill>
                    <a:schemeClr val="tx1"/>
                  </a:solidFill>
                </a:rPr>
                <a:t>???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3" name="Rectángulo 82"/>
            <p:cNvSpPr/>
            <p:nvPr/>
          </p:nvSpPr>
          <p:spPr>
            <a:xfrm>
              <a:off x="5660058" y="3083322"/>
              <a:ext cx="769761" cy="353403"/>
            </a:xfrm>
            <a:prstGeom prst="rect">
              <a:avLst/>
            </a:prstGeom>
            <a:solidFill>
              <a:schemeClr val="accent5">
                <a:alpha val="5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ca-ES" sz="2000" b="1" dirty="0">
                  <a:solidFill>
                    <a:schemeClr val="tx1"/>
                  </a:solidFill>
                </a:rPr>
                <a:t>???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4" name="Rectángulo 83"/>
            <p:cNvSpPr/>
            <p:nvPr/>
          </p:nvSpPr>
          <p:spPr>
            <a:xfrm rot="19059030">
              <a:off x="5628334" y="4422161"/>
              <a:ext cx="769761" cy="353403"/>
            </a:xfrm>
            <a:prstGeom prst="rect">
              <a:avLst/>
            </a:prstGeom>
            <a:solidFill>
              <a:schemeClr val="accent5">
                <a:alpha val="5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ca-ES" sz="2000" b="1" dirty="0">
                  <a:solidFill>
                    <a:schemeClr val="tx1"/>
                  </a:solidFill>
                </a:rPr>
                <a:t>???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CuadroTexto 84"/>
                <p:cNvSpPr txBox="1"/>
                <p:nvPr/>
              </p:nvSpPr>
              <p:spPr>
                <a:xfrm>
                  <a:off x="5893533" y="5284022"/>
                  <a:ext cx="117928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=200</m:t>
                        </m:r>
                      </m:oMath>
                    </m:oMathPara>
                  </a14:m>
                  <a:endParaRPr lang="en-GB" dirty="0"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85" name="CuadroTexto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3533" y="5284022"/>
                  <a:ext cx="1179281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9326" r="-5699" b="-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Rectángulo 30"/>
          <p:cNvSpPr/>
          <p:nvPr/>
        </p:nvSpPr>
        <p:spPr>
          <a:xfrm>
            <a:off x="8114252" y="2175671"/>
            <a:ext cx="3666357" cy="10044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b="1" dirty="0">
                <a:solidFill>
                  <a:schemeClr val="accent2"/>
                </a:solidFill>
              </a:rPr>
              <a:t>Alternative</a:t>
            </a:r>
            <a:r>
              <a:rPr lang="en-GB" sz="2800" dirty="0">
                <a:solidFill>
                  <a:schemeClr val="tx1"/>
                </a:solidFill>
              </a:rPr>
              <a:t> weights initializations?</a:t>
            </a:r>
            <a:endParaRPr lang="en-GB" sz="2800" b="1" dirty="0">
              <a:solidFill>
                <a:schemeClr val="tx1"/>
              </a:solidFill>
            </a:endParaRPr>
          </a:p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815268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275" y="2375920"/>
            <a:ext cx="3400232" cy="34002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ángulo 34"/>
              <p:cNvSpPr/>
              <p:nvPr/>
            </p:nvSpPr>
            <p:spPr>
              <a:xfrm>
                <a:off x="8482816" y="1557902"/>
                <a:ext cx="2948474" cy="6709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ca-ES" sz="2000" dirty="0">
                    <a:solidFill>
                      <a:schemeClr val="tx1"/>
                    </a:solidFill>
                  </a:rPr>
                  <a:t>Normal Distribution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a-E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𝑁</m:t>
                      </m:r>
                      <m:r>
                        <a:rPr lang="ca-E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ca-E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𝜇</m:t>
                      </m:r>
                      <m:r>
                        <a:rPr lang="ca-E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=0,</m:t>
                      </m:r>
                      <m:sSup>
                        <m:sSupPr>
                          <m:ctrlPr>
                            <a:rPr lang="ca-E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ca-E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𝜎</m:t>
                          </m:r>
                        </m:e>
                        <m:sup>
                          <m:r>
                            <a:rPr lang="ca-E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p>
                      <m:r>
                        <a:rPr lang="ca-E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=1</m:t>
                      </m:r>
                      <m:r>
                        <a:rPr lang="ca-E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GB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ángulo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2816" y="1557902"/>
                <a:ext cx="2948474" cy="670960"/>
              </a:xfrm>
              <a:prstGeom prst="rect">
                <a:avLst/>
              </a:prstGeom>
              <a:blipFill>
                <a:blip r:embed="rId7"/>
                <a:stretch>
                  <a:fillRect t="-4545" b="-15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GB" smtClean="0"/>
              <a:pPr/>
              <a:t>55</a:t>
            </a:fld>
            <a:endParaRPr lang="en-GB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Epochs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Batches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and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Steps</a:t>
            </a:r>
            <a:endParaRPr lang="en-U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Activation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functions</a:t>
            </a:r>
            <a:endParaRPr lang="ca-ES" b="0" dirty="0">
              <a:solidFill>
                <a:schemeClr val="tx1"/>
              </a:solidFill>
              <a:cs typeface="Arial"/>
            </a:endParaRPr>
          </a:p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learning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rate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Other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optimization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methods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</a:rPr>
              <a:t>Regularization</a:t>
            </a:r>
            <a:endParaRPr lang="ca-ES" dirty="0">
              <a:solidFill>
                <a:schemeClr val="tx1"/>
              </a:solidFill>
            </a:endParaRPr>
          </a:p>
          <a:p>
            <a:r>
              <a:rPr lang="ca-ES" dirty="0" err="1">
                <a:solidFill>
                  <a:schemeClr val="tx1"/>
                </a:solidFill>
              </a:rPr>
              <a:t>Normalizing</a:t>
            </a:r>
            <a:r>
              <a:rPr lang="ca-ES" dirty="0">
                <a:solidFill>
                  <a:schemeClr val="tx1"/>
                </a:solidFill>
              </a:rPr>
              <a:t> inputs</a:t>
            </a:r>
          </a:p>
          <a:p>
            <a:r>
              <a:rPr lang="ca-ES" dirty="0" err="1">
                <a:solidFill>
                  <a:schemeClr val="tx1"/>
                </a:solidFill>
              </a:rPr>
              <a:t>Vanishing</a:t>
            </a:r>
            <a:r>
              <a:rPr lang="ca-ES" dirty="0">
                <a:solidFill>
                  <a:schemeClr val="tx1"/>
                </a:solidFill>
              </a:rPr>
              <a:t>/</a:t>
            </a:r>
            <a:r>
              <a:rPr lang="ca-ES" dirty="0" err="1">
                <a:solidFill>
                  <a:schemeClr val="tx1"/>
                </a:solidFill>
              </a:rPr>
              <a:t>Exploding</a:t>
            </a:r>
            <a:r>
              <a:rPr lang="ca-ES" dirty="0">
                <a:solidFill>
                  <a:schemeClr val="tx1"/>
                </a:solidFill>
              </a:rPr>
              <a:t> Gradients</a:t>
            </a:r>
          </a:p>
          <a:p>
            <a:r>
              <a:rPr lang="ca-ES" dirty="0" err="1"/>
              <a:t>Weights</a:t>
            </a:r>
            <a:r>
              <a:rPr lang="ca-ES" dirty="0"/>
              <a:t> </a:t>
            </a:r>
            <a:r>
              <a:rPr lang="ca-ES" dirty="0" err="1"/>
              <a:t>initialization</a:t>
            </a:r>
            <a:endParaRPr lang="ca-ES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Feedforward Neural Networks</a:t>
            </a:r>
            <a:endParaRPr lang="en-GB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65" name="Grupo 64"/>
          <p:cNvGrpSpPr/>
          <p:nvPr/>
        </p:nvGrpSpPr>
        <p:grpSpPr>
          <a:xfrm>
            <a:off x="4453184" y="587829"/>
            <a:ext cx="3265816" cy="5272744"/>
            <a:chOff x="4929447" y="380610"/>
            <a:chExt cx="3265816" cy="5272744"/>
          </a:xfrm>
        </p:grpSpPr>
        <p:sp>
          <p:nvSpPr>
            <p:cNvPr id="66" name="Elipse 65"/>
            <p:cNvSpPr/>
            <p:nvPr/>
          </p:nvSpPr>
          <p:spPr>
            <a:xfrm>
              <a:off x="4954385" y="971999"/>
              <a:ext cx="573579" cy="5735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dirty="0"/>
                <a:t>1</a:t>
              </a:r>
              <a:endParaRPr lang="en-GB" dirty="0"/>
            </a:p>
          </p:txBody>
        </p:sp>
        <p:sp>
          <p:nvSpPr>
            <p:cNvPr id="67" name="Elipse 66"/>
            <p:cNvSpPr/>
            <p:nvPr/>
          </p:nvSpPr>
          <p:spPr>
            <a:xfrm>
              <a:off x="4954385" y="1697978"/>
              <a:ext cx="573579" cy="5735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dirty="0"/>
                <a:t>1</a:t>
              </a:r>
              <a:endParaRPr lang="en-GB" dirty="0"/>
            </a:p>
          </p:txBody>
        </p:sp>
        <p:sp>
          <p:nvSpPr>
            <p:cNvPr id="68" name="Elipse 67"/>
            <p:cNvSpPr/>
            <p:nvPr/>
          </p:nvSpPr>
          <p:spPr>
            <a:xfrm>
              <a:off x="4954385" y="2423957"/>
              <a:ext cx="573579" cy="5735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dirty="0"/>
                <a:t>1</a:t>
              </a:r>
              <a:endParaRPr lang="en-GB" dirty="0"/>
            </a:p>
          </p:txBody>
        </p:sp>
        <p:sp>
          <p:nvSpPr>
            <p:cNvPr id="69" name="Elipse 68"/>
            <p:cNvSpPr/>
            <p:nvPr/>
          </p:nvSpPr>
          <p:spPr>
            <a:xfrm>
              <a:off x="4954385" y="3149936"/>
              <a:ext cx="573579" cy="5735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dirty="0"/>
                <a:t>1</a:t>
              </a:r>
              <a:endParaRPr lang="en-GB" dirty="0"/>
            </a:p>
          </p:txBody>
        </p:sp>
        <p:cxnSp>
          <p:nvCxnSpPr>
            <p:cNvPr id="70" name="Conector recto 69"/>
            <p:cNvCxnSpPr/>
            <p:nvPr/>
          </p:nvCxnSpPr>
          <p:spPr>
            <a:xfrm>
              <a:off x="5220393" y="3964581"/>
              <a:ext cx="0" cy="789709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Elipse 70"/>
            <p:cNvSpPr/>
            <p:nvPr/>
          </p:nvSpPr>
          <p:spPr>
            <a:xfrm>
              <a:off x="4929447" y="4995356"/>
              <a:ext cx="573579" cy="5735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dirty="0"/>
                <a:t>1</a:t>
              </a:r>
              <a:endParaRPr lang="en-GB" dirty="0"/>
            </a:p>
          </p:txBody>
        </p:sp>
        <p:sp>
          <p:nvSpPr>
            <p:cNvPr id="72" name="Elipse 71"/>
            <p:cNvSpPr/>
            <p:nvPr/>
          </p:nvSpPr>
          <p:spPr>
            <a:xfrm>
              <a:off x="7600604" y="3149936"/>
              <a:ext cx="573579" cy="57357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73" name="Conector recto de flecha 72"/>
            <p:cNvCxnSpPr>
              <a:stCxn id="66" idx="6"/>
              <a:endCxn id="72" idx="2"/>
            </p:cNvCxnSpPr>
            <p:nvPr/>
          </p:nvCxnSpPr>
          <p:spPr>
            <a:xfrm>
              <a:off x="5527964" y="1258789"/>
              <a:ext cx="2072640" cy="2177937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cto de flecha 73"/>
            <p:cNvCxnSpPr>
              <a:stCxn id="67" idx="6"/>
              <a:endCxn id="72" idx="2"/>
            </p:cNvCxnSpPr>
            <p:nvPr/>
          </p:nvCxnSpPr>
          <p:spPr>
            <a:xfrm>
              <a:off x="5527964" y="1984768"/>
              <a:ext cx="2072640" cy="1451958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recto de flecha 74"/>
            <p:cNvCxnSpPr>
              <a:stCxn id="68" idx="6"/>
              <a:endCxn id="72" idx="2"/>
            </p:cNvCxnSpPr>
            <p:nvPr/>
          </p:nvCxnSpPr>
          <p:spPr>
            <a:xfrm>
              <a:off x="5527964" y="2710747"/>
              <a:ext cx="2072640" cy="725979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cto de flecha 75"/>
            <p:cNvCxnSpPr>
              <a:stCxn id="69" idx="6"/>
              <a:endCxn id="72" idx="2"/>
            </p:cNvCxnSpPr>
            <p:nvPr/>
          </p:nvCxnSpPr>
          <p:spPr>
            <a:xfrm>
              <a:off x="5527964" y="3436726"/>
              <a:ext cx="207264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cto de flecha 76"/>
            <p:cNvCxnSpPr>
              <a:stCxn id="71" idx="6"/>
              <a:endCxn id="72" idx="2"/>
            </p:cNvCxnSpPr>
            <p:nvPr/>
          </p:nvCxnSpPr>
          <p:spPr>
            <a:xfrm flipV="1">
              <a:off x="5503026" y="3436726"/>
              <a:ext cx="2097578" cy="184542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ángulo 77"/>
                <p:cNvSpPr/>
                <p:nvPr/>
              </p:nvSpPr>
              <p:spPr>
                <a:xfrm>
                  <a:off x="6348592" y="380610"/>
                  <a:ext cx="707039" cy="591389"/>
                </a:xfrm>
                <a:prstGeom prst="rect">
                  <a:avLst/>
                </a:prstGeom>
                <a:solidFill>
                  <a:schemeClr val="accent5">
                    <a:alpha val="52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·</m:t>
                            </m:r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  <m:sup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sup>
                        </m:sSubSup>
                      </m:oMath>
                    </m:oMathPara>
                  </a14:m>
                  <a:endParaRPr lang="en-GB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Rectángulo 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8592" y="380610"/>
                  <a:ext cx="707039" cy="59138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ángulo 78"/>
                <p:cNvSpPr/>
                <p:nvPr/>
              </p:nvSpPr>
              <p:spPr>
                <a:xfrm>
                  <a:off x="7625542" y="3132126"/>
                  <a:ext cx="569721" cy="59138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sup>
                        </m:sSubSup>
                      </m:oMath>
                    </m:oMathPara>
                  </a14:m>
                  <a:endParaRPr lang="en-GB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Rectángulo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5542" y="3132126"/>
                  <a:ext cx="569721" cy="59138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Rectángulo 79"/>
            <p:cNvSpPr/>
            <p:nvPr/>
          </p:nvSpPr>
          <p:spPr>
            <a:xfrm rot="2101006">
              <a:off x="5762797" y="2026437"/>
              <a:ext cx="769761" cy="353403"/>
            </a:xfrm>
            <a:prstGeom prst="rect">
              <a:avLst/>
            </a:prstGeom>
            <a:solidFill>
              <a:schemeClr val="accent5">
                <a:alpha val="5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ca-ES" sz="2000" b="1" dirty="0">
                  <a:solidFill>
                    <a:schemeClr val="tx1"/>
                  </a:solidFill>
                </a:rPr>
                <a:t>???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1" name="Rectángulo 80"/>
            <p:cNvSpPr/>
            <p:nvPr/>
          </p:nvSpPr>
          <p:spPr>
            <a:xfrm rot="2864731">
              <a:off x="5992919" y="1718595"/>
              <a:ext cx="769761" cy="353403"/>
            </a:xfrm>
            <a:prstGeom prst="rect">
              <a:avLst/>
            </a:prstGeom>
            <a:solidFill>
              <a:schemeClr val="accent5">
                <a:alpha val="5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ca-ES" sz="2000" b="1" dirty="0">
                  <a:solidFill>
                    <a:schemeClr val="tx1"/>
                  </a:solidFill>
                </a:rPr>
                <a:t>???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Rectángulo 81"/>
            <p:cNvSpPr/>
            <p:nvPr/>
          </p:nvSpPr>
          <p:spPr>
            <a:xfrm rot="1189163">
              <a:off x="5676624" y="2543985"/>
              <a:ext cx="769761" cy="353403"/>
            </a:xfrm>
            <a:prstGeom prst="rect">
              <a:avLst/>
            </a:prstGeom>
            <a:solidFill>
              <a:schemeClr val="accent5">
                <a:alpha val="5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ca-ES" sz="2000" b="1" dirty="0">
                  <a:solidFill>
                    <a:schemeClr val="tx1"/>
                  </a:solidFill>
                </a:rPr>
                <a:t>???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3" name="Rectángulo 82"/>
            <p:cNvSpPr/>
            <p:nvPr/>
          </p:nvSpPr>
          <p:spPr>
            <a:xfrm>
              <a:off x="5660058" y="3083322"/>
              <a:ext cx="769761" cy="353403"/>
            </a:xfrm>
            <a:prstGeom prst="rect">
              <a:avLst/>
            </a:prstGeom>
            <a:solidFill>
              <a:schemeClr val="accent5">
                <a:alpha val="5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ca-ES" sz="2000" b="1" dirty="0">
                  <a:solidFill>
                    <a:schemeClr val="tx1"/>
                  </a:solidFill>
                </a:rPr>
                <a:t>???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4" name="Rectángulo 83"/>
            <p:cNvSpPr/>
            <p:nvPr/>
          </p:nvSpPr>
          <p:spPr>
            <a:xfrm rot="19059030">
              <a:off x="5628334" y="4422161"/>
              <a:ext cx="769761" cy="353403"/>
            </a:xfrm>
            <a:prstGeom prst="rect">
              <a:avLst/>
            </a:prstGeom>
            <a:solidFill>
              <a:schemeClr val="accent5">
                <a:alpha val="5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ca-ES" sz="2000" b="1" dirty="0">
                  <a:solidFill>
                    <a:schemeClr val="tx1"/>
                  </a:solidFill>
                </a:rPr>
                <a:t>???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CuadroTexto 84"/>
                <p:cNvSpPr txBox="1"/>
                <p:nvPr/>
              </p:nvSpPr>
              <p:spPr>
                <a:xfrm>
                  <a:off x="5893533" y="5284022"/>
                  <a:ext cx="117928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=200</m:t>
                        </m:r>
                      </m:oMath>
                    </m:oMathPara>
                  </a14:m>
                  <a:endParaRPr lang="en-GB" dirty="0"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85" name="CuadroTexto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3533" y="5284022"/>
                  <a:ext cx="1179281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9326" r="-5699" b="-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Rectángulo 32"/>
          <p:cNvSpPr/>
          <p:nvPr/>
        </p:nvSpPr>
        <p:spPr>
          <a:xfrm>
            <a:off x="8114252" y="299628"/>
            <a:ext cx="3666357" cy="10044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Truncated Normal Initialization</a:t>
            </a:r>
          </a:p>
          <a:p>
            <a:pPr algn="ctr"/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030996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GB" smtClean="0"/>
              <a:pPr/>
              <a:t>56</a:t>
            </a:fld>
            <a:endParaRPr lang="en-GB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Epochs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Batches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and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Steps</a:t>
            </a:r>
            <a:endParaRPr lang="en-U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Activation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functions</a:t>
            </a:r>
            <a:endParaRPr lang="ca-ES" b="0" dirty="0">
              <a:solidFill>
                <a:schemeClr val="tx1"/>
              </a:solidFill>
              <a:cs typeface="Arial"/>
            </a:endParaRPr>
          </a:p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learning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rate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Other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optimization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methods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</a:rPr>
              <a:t>Regularization</a:t>
            </a:r>
            <a:endParaRPr lang="ca-ES" dirty="0">
              <a:solidFill>
                <a:schemeClr val="tx1"/>
              </a:solidFill>
            </a:endParaRPr>
          </a:p>
          <a:p>
            <a:r>
              <a:rPr lang="ca-ES" dirty="0" err="1">
                <a:solidFill>
                  <a:schemeClr val="tx1"/>
                </a:solidFill>
              </a:rPr>
              <a:t>Normalizing</a:t>
            </a:r>
            <a:r>
              <a:rPr lang="ca-ES" dirty="0">
                <a:solidFill>
                  <a:schemeClr val="tx1"/>
                </a:solidFill>
              </a:rPr>
              <a:t> inputs</a:t>
            </a:r>
          </a:p>
          <a:p>
            <a:r>
              <a:rPr lang="ca-ES" dirty="0" err="1">
                <a:solidFill>
                  <a:schemeClr val="tx1"/>
                </a:solidFill>
              </a:rPr>
              <a:t>Vanishing</a:t>
            </a:r>
            <a:r>
              <a:rPr lang="ca-ES" dirty="0">
                <a:solidFill>
                  <a:schemeClr val="tx1"/>
                </a:solidFill>
              </a:rPr>
              <a:t>/</a:t>
            </a:r>
            <a:r>
              <a:rPr lang="ca-ES" dirty="0" err="1">
                <a:solidFill>
                  <a:schemeClr val="tx1"/>
                </a:solidFill>
              </a:rPr>
              <a:t>Exploding</a:t>
            </a:r>
            <a:r>
              <a:rPr lang="ca-ES" dirty="0">
                <a:solidFill>
                  <a:schemeClr val="tx1"/>
                </a:solidFill>
              </a:rPr>
              <a:t> Gradients</a:t>
            </a:r>
          </a:p>
          <a:p>
            <a:r>
              <a:rPr lang="ca-ES" dirty="0" err="1"/>
              <a:t>Weights</a:t>
            </a:r>
            <a:r>
              <a:rPr lang="ca-ES" dirty="0"/>
              <a:t> </a:t>
            </a:r>
            <a:r>
              <a:rPr lang="ca-ES" dirty="0" err="1"/>
              <a:t>initialization</a:t>
            </a:r>
            <a:endParaRPr lang="ca-ES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Feedforward Neural Networks</a:t>
            </a:r>
            <a:endParaRPr lang="en-GB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65" name="Grupo 64"/>
          <p:cNvGrpSpPr/>
          <p:nvPr/>
        </p:nvGrpSpPr>
        <p:grpSpPr>
          <a:xfrm>
            <a:off x="4453184" y="587829"/>
            <a:ext cx="3265816" cy="5272744"/>
            <a:chOff x="4929447" y="380610"/>
            <a:chExt cx="3265816" cy="5272744"/>
          </a:xfrm>
        </p:grpSpPr>
        <p:sp>
          <p:nvSpPr>
            <p:cNvPr id="66" name="Elipse 65"/>
            <p:cNvSpPr/>
            <p:nvPr/>
          </p:nvSpPr>
          <p:spPr>
            <a:xfrm>
              <a:off x="4954385" y="971999"/>
              <a:ext cx="573579" cy="5735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dirty="0"/>
                <a:t>1</a:t>
              </a:r>
              <a:endParaRPr lang="en-GB" dirty="0"/>
            </a:p>
          </p:txBody>
        </p:sp>
        <p:sp>
          <p:nvSpPr>
            <p:cNvPr id="67" name="Elipse 66"/>
            <p:cNvSpPr/>
            <p:nvPr/>
          </p:nvSpPr>
          <p:spPr>
            <a:xfrm>
              <a:off x="4954385" y="1697978"/>
              <a:ext cx="573579" cy="5735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dirty="0"/>
                <a:t>1</a:t>
              </a:r>
              <a:endParaRPr lang="en-GB" dirty="0"/>
            </a:p>
          </p:txBody>
        </p:sp>
        <p:sp>
          <p:nvSpPr>
            <p:cNvPr id="68" name="Elipse 67"/>
            <p:cNvSpPr/>
            <p:nvPr/>
          </p:nvSpPr>
          <p:spPr>
            <a:xfrm>
              <a:off x="4954385" y="2423957"/>
              <a:ext cx="573579" cy="5735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dirty="0"/>
                <a:t>1</a:t>
              </a:r>
              <a:endParaRPr lang="en-GB" dirty="0"/>
            </a:p>
          </p:txBody>
        </p:sp>
        <p:sp>
          <p:nvSpPr>
            <p:cNvPr id="69" name="Elipse 68"/>
            <p:cNvSpPr/>
            <p:nvPr/>
          </p:nvSpPr>
          <p:spPr>
            <a:xfrm>
              <a:off x="4954385" y="3149936"/>
              <a:ext cx="573579" cy="5735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dirty="0"/>
                <a:t>1</a:t>
              </a:r>
              <a:endParaRPr lang="en-GB" dirty="0"/>
            </a:p>
          </p:txBody>
        </p:sp>
        <p:cxnSp>
          <p:nvCxnSpPr>
            <p:cNvPr id="70" name="Conector recto 69"/>
            <p:cNvCxnSpPr/>
            <p:nvPr/>
          </p:nvCxnSpPr>
          <p:spPr>
            <a:xfrm>
              <a:off x="5220393" y="3964581"/>
              <a:ext cx="0" cy="789709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Elipse 70"/>
            <p:cNvSpPr/>
            <p:nvPr/>
          </p:nvSpPr>
          <p:spPr>
            <a:xfrm>
              <a:off x="4929447" y="4995356"/>
              <a:ext cx="573579" cy="5735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dirty="0"/>
                <a:t>1</a:t>
              </a:r>
              <a:endParaRPr lang="en-GB" dirty="0"/>
            </a:p>
          </p:txBody>
        </p:sp>
        <p:sp>
          <p:nvSpPr>
            <p:cNvPr id="72" name="Elipse 71"/>
            <p:cNvSpPr/>
            <p:nvPr/>
          </p:nvSpPr>
          <p:spPr>
            <a:xfrm>
              <a:off x="7600604" y="3149936"/>
              <a:ext cx="573579" cy="57357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73" name="Conector recto de flecha 72"/>
            <p:cNvCxnSpPr>
              <a:stCxn id="66" idx="6"/>
              <a:endCxn id="72" idx="2"/>
            </p:cNvCxnSpPr>
            <p:nvPr/>
          </p:nvCxnSpPr>
          <p:spPr>
            <a:xfrm>
              <a:off x="5527964" y="1258789"/>
              <a:ext cx="2072640" cy="2177937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cto de flecha 73"/>
            <p:cNvCxnSpPr>
              <a:stCxn id="67" idx="6"/>
              <a:endCxn id="72" idx="2"/>
            </p:cNvCxnSpPr>
            <p:nvPr/>
          </p:nvCxnSpPr>
          <p:spPr>
            <a:xfrm>
              <a:off x="5527964" y="1984768"/>
              <a:ext cx="2072640" cy="1451958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recto de flecha 74"/>
            <p:cNvCxnSpPr>
              <a:stCxn id="68" idx="6"/>
              <a:endCxn id="72" idx="2"/>
            </p:cNvCxnSpPr>
            <p:nvPr/>
          </p:nvCxnSpPr>
          <p:spPr>
            <a:xfrm>
              <a:off x="5527964" y="2710747"/>
              <a:ext cx="2072640" cy="725979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cto de flecha 75"/>
            <p:cNvCxnSpPr>
              <a:stCxn id="69" idx="6"/>
              <a:endCxn id="72" idx="2"/>
            </p:cNvCxnSpPr>
            <p:nvPr/>
          </p:nvCxnSpPr>
          <p:spPr>
            <a:xfrm>
              <a:off x="5527964" y="3436726"/>
              <a:ext cx="207264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cto de flecha 76"/>
            <p:cNvCxnSpPr>
              <a:stCxn id="71" idx="6"/>
              <a:endCxn id="72" idx="2"/>
            </p:cNvCxnSpPr>
            <p:nvPr/>
          </p:nvCxnSpPr>
          <p:spPr>
            <a:xfrm flipV="1">
              <a:off x="5503026" y="3436726"/>
              <a:ext cx="2097578" cy="184542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ángulo 77"/>
                <p:cNvSpPr/>
                <p:nvPr/>
              </p:nvSpPr>
              <p:spPr>
                <a:xfrm>
                  <a:off x="6348592" y="380610"/>
                  <a:ext cx="707039" cy="591389"/>
                </a:xfrm>
                <a:prstGeom prst="rect">
                  <a:avLst/>
                </a:prstGeom>
                <a:solidFill>
                  <a:schemeClr val="accent5">
                    <a:alpha val="52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·</m:t>
                            </m:r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  <m:sup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sup>
                        </m:sSubSup>
                      </m:oMath>
                    </m:oMathPara>
                  </a14:m>
                  <a:endParaRPr lang="en-GB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Rectángulo 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8592" y="380610"/>
                  <a:ext cx="707039" cy="59138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ángulo 78"/>
                <p:cNvSpPr/>
                <p:nvPr/>
              </p:nvSpPr>
              <p:spPr>
                <a:xfrm>
                  <a:off x="7625542" y="3132126"/>
                  <a:ext cx="569721" cy="59138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sup>
                        </m:sSubSup>
                      </m:oMath>
                    </m:oMathPara>
                  </a14:m>
                  <a:endParaRPr lang="en-GB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Rectángulo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5542" y="3132126"/>
                  <a:ext cx="569721" cy="59138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Rectángulo 79"/>
            <p:cNvSpPr/>
            <p:nvPr/>
          </p:nvSpPr>
          <p:spPr>
            <a:xfrm rot="2101006">
              <a:off x="5762797" y="2026437"/>
              <a:ext cx="769761" cy="353403"/>
            </a:xfrm>
            <a:prstGeom prst="rect">
              <a:avLst/>
            </a:prstGeom>
            <a:solidFill>
              <a:schemeClr val="accent5">
                <a:alpha val="5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ca-ES" sz="2000" b="1" dirty="0">
                  <a:solidFill>
                    <a:schemeClr val="tx1"/>
                  </a:solidFill>
                </a:rPr>
                <a:t>???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1" name="Rectángulo 80"/>
            <p:cNvSpPr/>
            <p:nvPr/>
          </p:nvSpPr>
          <p:spPr>
            <a:xfrm rot="2864731">
              <a:off x="5992919" y="1718595"/>
              <a:ext cx="769761" cy="353403"/>
            </a:xfrm>
            <a:prstGeom prst="rect">
              <a:avLst/>
            </a:prstGeom>
            <a:solidFill>
              <a:schemeClr val="accent5">
                <a:alpha val="5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ca-ES" sz="2000" b="1" dirty="0">
                  <a:solidFill>
                    <a:schemeClr val="tx1"/>
                  </a:solidFill>
                </a:rPr>
                <a:t>???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Rectángulo 81"/>
            <p:cNvSpPr/>
            <p:nvPr/>
          </p:nvSpPr>
          <p:spPr>
            <a:xfrm rot="1189163">
              <a:off x="5676624" y="2543985"/>
              <a:ext cx="769761" cy="353403"/>
            </a:xfrm>
            <a:prstGeom prst="rect">
              <a:avLst/>
            </a:prstGeom>
            <a:solidFill>
              <a:schemeClr val="accent5">
                <a:alpha val="5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ca-ES" sz="2000" b="1" dirty="0">
                  <a:solidFill>
                    <a:schemeClr val="tx1"/>
                  </a:solidFill>
                </a:rPr>
                <a:t>???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3" name="Rectángulo 82"/>
            <p:cNvSpPr/>
            <p:nvPr/>
          </p:nvSpPr>
          <p:spPr>
            <a:xfrm>
              <a:off x="5660058" y="3083322"/>
              <a:ext cx="769761" cy="353403"/>
            </a:xfrm>
            <a:prstGeom prst="rect">
              <a:avLst/>
            </a:prstGeom>
            <a:solidFill>
              <a:schemeClr val="accent5">
                <a:alpha val="5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ca-ES" sz="2000" b="1" dirty="0">
                  <a:solidFill>
                    <a:schemeClr val="tx1"/>
                  </a:solidFill>
                </a:rPr>
                <a:t>???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4" name="Rectángulo 83"/>
            <p:cNvSpPr/>
            <p:nvPr/>
          </p:nvSpPr>
          <p:spPr>
            <a:xfrm rot="19059030">
              <a:off x="5628334" y="4422161"/>
              <a:ext cx="769761" cy="353403"/>
            </a:xfrm>
            <a:prstGeom prst="rect">
              <a:avLst/>
            </a:prstGeom>
            <a:solidFill>
              <a:schemeClr val="accent5">
                <a:alpha val="5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ca-ES" sz="2000" b="1" dirty="0">
                  <a:solidFill>
                    <a:schemeClr val="tx1"/>
                  </a:solidFill>
                </a:rPr>
                <a:t>???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CuadroTexto 84"/>
                <p:cNvSpPr txBox="1"/>
                <p:nvPr/>
              </p:nvSpPr>
              <p:spPr>
                <a:xfrm>
                  <a:off x="5893533" y="5284022"/>
                  <a:ext cx="117928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=200</m:t>
                        </m:r>
                      </m:oMath>
                    </m:oMathPara>
                  </a14:m>
                  <a:endParaRPr lang="en-GB" dirty="0"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85" name="CuadroTexto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3533" y="5284022"/>
                  <a:ext cx="1179281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9326" r="-5699" b="-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upo 4"/>
          <p:cNvGrpSpPr/>
          <p:nvPr/>
        </p:nvGrpSpPr>
        <p:grpSpPr>
          <a:xfrm>
            <a:off x="8064476" y="1557902"/>
            <a:ext cx="3781570" cy="4218252"/>
            <a:chOff x="8064476" y="1557902"/>
            <a:chExt cx="3781570" cy="4218252"/>
          </a:xfrm>
        </p:grpSpPr>
        <p:pic>
          <p:nvPicPr>
            <p:cNvPr id="27" name="Imagen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8275" y="2375920"/>
              <a:ext cx="3400232" cy="340023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ángulo 27"/>
                <p:cNvSpPr/>
                <p:nvPr/>
              </p:nvSpPr>
              <p:spPr>
                <a:xfrm>
                  <a:off x="8064476" y="1557902"/>
                  <a:ext cx="3781570" cy="6709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ca-ES" sz="2000" dirty="0">
                      <a:solidFill>
                        <a:schemeClr val="tx1"/>
                      </a:solidFill>
                    </a:rPr>
                    <a:t>Normal Distribution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ca-E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𝑁</m:t>
                        </m:r>
                        <m:r>
                          <a:rPr lang="ca-E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(</m:t>
                        </m:r>
                        <m:r>
                          <a:rPr lang="ca-E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𝜇</m:t>
                        </m:r>
                        <m:r>
                          <a:rPr lang="ca-E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=0,</m:t>
                        </m:r>
                        <m:sSup>
                          <m:sSupPr>
                            <m:ctrlPr>
                              <a:rPr lang="ca-E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pPr>
                          <m:e>
                            <m:r>
                              <a:rPr lang="ca-E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ca-E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ca-E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=1</m:t>
                        </m:r>
                        <m:r>
                          <a:rPr lang="ca-E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)</m:t>
                        </m:r>
                      </m:oMath>
                    </m:oMathPara>
                  </a14:m>
                  <a:endParaRPr lang="en-GB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ángulo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4476" y="1557902"/>
                  <a:ext cx="3781570" cy="670960"/>
                </a:xfrm>
                <a:prstGeom prst="rect">
                  <a:avLst/>
                </a:prstGeom>
                <a:blipFill>
                  <a:blip r:embed="rId6"/>
                  <a:stretch>
                    <a:fillRect t="-4545" b="-1545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Conector recto 28"/>
            <p:cNvCxnSpPr/>
            <p:nvPr/>
          </p:nvCxnSpPr>
          <p:spPr>
            <a:xfrm flipV="1">
              <a:off x="9498563" y="3888040"/>
              <a:ext cx="0" cy="1327462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29"/>
            <p:cNvCxnSpPr/>
            <p:nvPr/>
          </p:nvCxnSpPr>
          <p:spPr>
            <a:xfrm flipV="1">
              <a:off x="10388081" y="3888040"/>
              <a:ext cx="0" cy="1327462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Forma libre 31"/>
            <p:cNvSpPr/>
            <p:nvPr/>
          </p:nvSpPr>
          <p:spPr>
            <a:xfrm>
              <a:off x="9619861" y="3022808"/>
              <a:ext cx="670800" cy="2071450"/>
            </a:xfrm>
            <a:custGeom>
              <a:avLst/>
              <a:gdLst>
                <a:gd name="connsiteX0" fmla="*/ 373225 w 670800"/>
                <a:gd name="connsiteY0" fmla="*/ 0 h 2071450"/>
                <a:gd name="connsiteX1" fmla="*/ 335902 w 670800"/>
                <a:gd name="connsiteY1" fmla="*/ 46653 h 2071450"/>
                <a:gd name="connsiteX2" fmla="*/ 307910 w 670800"/>
                <a:gd name="connsiteY2" fmla="*/ 74645 h 2071450"/>
                <a:gd name="connsiteX3" fmla="*/ 289249 w 670800"/>
                <a:gd name="connsiteY3" fmla="*/ 102636 h 2071450"/>
                <a:gd name="connsiteX4" fmla="*/ 270588 w 670800"/>
                <a:gd name="connsiteY4" fmla="*/ 121298 h 2071450"/>
                <a:gd name="connsiteX5" fmla="*/ 251927 w 670800"/>
                <a:gd name="connsiteY5" fmla="*/ 149289 h 2071450"/>
                <a:gd name="connsiteX6" fmla="*/ 223935 w 670800"/>
                <a:gd name="connsiteY6" fmla="*/ 167951 h 2071450"/>
                <a:gd name="connsiteX7" fmla="*/ 177282 w 670800"/>
                <a:gd name="connsiteY7" fmla="*/ 223934 h 2071450"/>
                <a:gd name="connsiteX8" fmla="*/ 149290 w 670800"/>
                <a:gd name="connsiteY8" fmla="*/ 242596 h 2071450"/>
                <a:gd name="connsiteX9" fmla="*/ 130629 w 670800"/>
                <a:gd name="connsiteY9" fmla="*/ 270587 h 2071450"/>
                <a:gd name="connsiteX10" fmla="*/ 111968 w 670800"/>
                <a:gd name="connsiteY10" fmla="*/ 326571 h 2071450"/>
                <a:gd name="connsiteX11" fmla="*/ 121298 w 670800"/>
                <a:gd name="connsiteY11" fmla="*/ 401216 h 2071450"/>
                <a:gd name="connsiteX12" fmla="*/ 223935 w 670800"/>
                <a:gd name="connsiteY12" fmla="*/ 373224 h 2071450"/>
                <a:gd name="connsiteX13" fmla="*/ 298580 w 670800"/>
                <a:gd name="connsiteY13" fmla="*/ 307910 h 2071450"/>
                <a:gd name="connsiteX14" fmla="*/ 326572 w 670800"/>
                <a:gd name="connsiteY14" fmla="*/ 289249 h 2071450"/>
                <a:gd name="connsiteX15" fmla="*/ 382555 w 670800"/>
                <a:gd name="connsiteY15" fmla="*/ 270587 h 2071450"/>
                <a:gd name="connsiteX16" fmla="*/ 410547 w 670800"/>
                <a:gd name="connsiteY16" fmla="*/ 261257 h 2071450"/>
                <a:gd name="connsiteX17" fmla="*/ 438539 w 670800"/>
                <a:gd name="connsiteY17" fmla="*/ 279918 h 2071450"/>
                <a:gd name="connsiteX18" fmla="*/ 457200 w 670800"/>
                <a:gd name="connsiteY18" fmla="*/ 335902 h 2071450"/>
                <a:gd name="connsiteX19" fmla="*/ 438539 w 670800"/>
                <a:gd name="connsiteY19" fmla="*/ 363894 h 2071450"/>
                <a:gd name="connsiteX20" fmla="*/ 363894 w 670800"/>
                <a:gd name="connsiteY20" fmla="*/ 429208 h 2071450"/>
                <a:gd name="connsiteX21" fmla="*/ 335902 w 670800"/>
                <a:gd name="connsiteY21" fmla="*/ 438538 h 2071450"/>
                <a:gd name="connsiteX22" fmla="*/ 317241 w 670800"/>
                <a:gd name="connsiteY22" fmla="*/ 457200 h 2071450"/>
                <a:gd name="connsiteX23" fmla="*/ 205274 w 670800"/>
                <a:gd name="connsiteY23" fmla="*/ 513183 h 2071450"/>
                <a:gd name="connsiteX24" fmla="*/ 158621 w 670800"/>
                <a:gd name="connsiteY24" fmla="*/ 550506 h 2071450"/>
                <a:gd name="connsiteX25" fmla="*/ 121298 w 670800"/>
                <a:gd name="connsiteY25" fmla="*/ 597159 h 2071450"/>
                <a:gd name="connsiteX26" fmla="*/ 93306 w 670800"/>
                <a:gd name="connsiteY26" fmla="*/ 615820 h 2071450"/>
                <a:gd name="connsiteX27" fmla="*/ 74645 w 670800"/>
                <a:gd name="connsiteY27" fmla="*/ 643812 h 2071450"/>
                <a:gd name="connsiteX28" fmla="*/ 65315 w 670800"/>
                <a:gd name="connsiteY28" fmla="*/ 671804 h 2071450"/>
                <a:gd name="connsiteX29" fmla="*/ 46653 w 670800"/>
                <a:gd name="connsiteY29" fmla="*/ 690465 h 2071450"/>
                <a:gd name="connsiteX30" fmla="*/ 0 w 670800"/>
                <a:gd name="connsiteY30" fmla="*/ 774441 h 2071450"/>
                <a:gd name="connsiteX31" fmla="*/ 9331 w 670800"/>
                <a:gd name="connsiteY31" fmla="*/ 849085 h 2071450"/>
                <a:gd name="connsiteX32" fmla="*/ 46653 w 670800"/>
                <a:gd name="connsiteY32" fmla="*/ 858416 h 2071450"/>
                <a:gd name="connsiteX33" fmla="*/ 130629 w 670800"/>
                <a:gd name="connsiteY33" fmla="*/ 849085 h 2071450"/>
                <a:gd name="connsiteX34" fmla="*/ 158621 w 670800"/>
                <a:gd name="connsiteY34" fmla="*/ 830424 h 2071450"/>
                <a:gd name="connsiteX35" fmla="*/ 205274 w 670800"/>
                <a:gd name="connsiteY35" fmla="*/ 783771 h 2071450"/>
                <a:gd name="connsiteX36" fmla="*/ 233266 w 670800"/>
                <a:gd name="connsiteY36" fmla="*/ 755779 h 2071450"/>
                <a:gd name="connsiteX37" fmla="*/ 261257 w 670800"/>
                <a:gd name="connsiteY37" fmla="*/ 727787 h 2071450"/>
                <a:gd name="connsiteX38" fmla="*/ 279919 w 670800"/>
                <a:gd name="connsiteY38" fmla="*/ 709126 h 2071450"/>
                <a:gd name="connsiteX39" fmla="*/ 335902 w 670800"/>
                <a:gd name="connsiteY39" fmla="*/ 671804 h 2071450"/>
                <a:gd name="connsiteX40" fmla="*/ 363894 w 670800"/>
                <a:gd name="connsiteY40" fmla="*/ 653143 h 2071450"/>
                <a:gd name="connsiteX41" fmla="*/ 382555 w 670800"/>
                <a:gd name="connsiteY41" fmla="*/ 634481 h 2071450"/>
                <a:gd name="connsiteX42" fmla="*/ 447870 w 670800"/>
                <a:gd name="connsiteY42" fmla="*/ 606489 h 2071450"/>
                <a:gd name="connsiteX43" fmla="*/ 503853 w 670800"/>
                <a:gd name="connsiteY43" fmla="*/ 587828 h 2071450"/>
                <a:gd name="connsiteX44" fmla="*/ 541176 w 670800"/>
                <a:gd name="connsiteY44" fmla="*/ 597159 h 2071450"/>
                <a:gd name="connsiteX45" fmla="*/ 531845 w 670800"/>
                <a:gd name="connsiteY45" fmla="*/ 718457 h 2071450"/>
                <a:gd name="connsiteX46" fmla="*/ 522515 w 670800"/>
                <a:gd name="connsiteY46" fmla="*/ 746449 h 2071450"/>
                <a:gd name="connsiteX47" fmla="*/ 503853 w 670800"/>
                <a:gd name="connsiteY47" fmla="*/ 765110 h 2071450"/>
                <a:gd name="connsiteX48" fmla="*/ 457200 w 670800"/>
                <a:gd name="connsiteY48" fmla="*/ 821094 h 2071450"/>
                <a:gd name="connsiteX49" fmla="*/ 429208 w 670800"/>
                <a:gd name="connsiteY49" fmla="*/ 830424 h 2071450"/>
                <a:gd name="connsiteX50" fmla="*/ 373225 w 670800"/>
                <a:gd name="connsiteY50" fmla="*/ 886408 h 2071450"/>
                <a:gd name="connsiteX51" fmla="*/ 289249 w 670800"/>
                <a:gd name="connsiteY51" fmla="*/ 961053 h 2071450"/>
                <a:gd name="connsiteX52" fmla="*/ 223935 w 670800"/>
                <a:gd name="connsiteY52" fmla="*/ 1035698 h 2071450"/>
                <a:gd name="connsiteX53" fmla="*/ 167951 w 670800"/>
                <a:gd name="connsiteY53" fmla="*/ 1082351 h 2071450"/>
                <a:gd name="connsiteX54" fmla="*/ 130629 w 670800"/>
                <a:gd name="connsiteY54" fmla="*/ 1129004 h 2071450"/>
                <a:gd name="connsiteX55" fmla="*/ 74645 w 670800"/>
                <a:gd name="connsiteY55" fmla="*/ 1184987 h 2071450"/>
                <a:gd name="connsiteX56" fmla="*/ 65315 w 670800"/>
                <a:gd name="connsiteY56" fmla="*/ 1212979 h 2071450"/>
                <a:gd name="connsiteX57" fmla="*/ 46653 w 670800"/>
                <a:gd name="connsiteY57" fmla="*/ 1231641 h 2071450"/>
                <a:gd name="connsiteX58" fmla="*/ 37323 w 670800"/>
                <a:gd name="connsiteY58" fmla="*/ 1278294 h 2071450"/>
                <a:gd name="connsiteX59" fmla="*/ 46653 w 670800"/>
                <a:gd name="connsiteY59" fmla="*/ 1324947 h 2071450"/>
                <a:gd name="connsiteX60" fmla="*/ 111968 w 670800"/>
                <a:gd name="connsiteY60" fmla="*/ 1296955 h 2071450"/>
                <a:gd name="connsiteX61" fmla="*/ 158621 w 670800"/>
                <a:gd name="connsiteY61" fmla="*/ 1250302 h 2071450"/>
                <a:gd name="connsiteX62" fmla="*/ 186612 w 670800"/>
                <a:gd name="connsiteY62" fmla="*/ 1231641 h 2071450"/>
                <a:gd name="connsiteX63" fmla="*/ 251927 w 670800"/>
                <a:gd name="connsiteY63" fmla="*/ 1194318 h 2071450"/>
                <a:gd name="connsiteX64" fmla="*/ 279919 w 670800"/>
                <a:gd name="connsiteY64" fmla="*/ 1166326 h 2071450"/>
                <a:gd name="connsiteX65" fmla="*/ 345233 w 670800"/>
                <a:gd name="connsiteY65" fmla="*/ 1138334 h 2071450"/>
                <a:gd name="connsiteX66" fmla="*/ 373225 w 670800"/>
                <a:gd name="connsiteY66" fmla="*/ 1119673 h 2071450"/>
                <a:gd name="connsiteX67" fmla="*/ 419878 w 670800"/>
                <a:gd name="connsiteY67" fmla="*/ 1082351 h 2071450"/>
                <a:gd name="connsiteX68" fmla="*/ 494523 w 670800"/>
                <a:gd name="connsiteY68" fmla="*/ 1026367 h 2071450"/>
                <a:gd name="connsiteX69" fmla="*/ 550506 w 670800"/>
                <a:gd name="connsiteY69" fmla="*/ 1007706 h 2071450"/>
                <a:gd name="connsiteX70" fmla="*/ 653143 w 670800"/>
                <a:gd name="connsiteY70" fmla="*/ 998375 h 2071450"/>
                <a:gd name="connsiteX71" fmla="*/ 643812 w 670800"/>
                <a:gd name="connsiteY71" fmla="*/ 1073020 h 2071450"/>
                <a:gd name="connsiteX72" fmla="*/ 606490 w 670800"/>
                <a:gd name="connsiteY72" fmla="*/ 1129004 h 2071450"/>
                <a:gd name="connsiteX73" fmla="*/ 587829 w 670800"/>
                <a:gd name="connsiteY73" fmla="*/ 1156996 h 2071450"/>
                <a:gd name="connsiteX74" fmla="*/ 531845 w 670800"/>
                <a:gd name="connsiteY74" fmla="*/ 1203649 h 2071450"/>
                <a:gd name="connsiteX75" fmla="*/ 466531 w 670800"/>
                <a:gd name="connsiteY75" fmla="*/ 1259632 h 2071450"/>
                <a:gd name="connsiteX76" fmla="*/ 429208 w 670800"/>
                <a:gd name="connsiteY76" fmla="*/ 1296955 h 2071450"/>
                <a:gd name="connsiteX77" fmla="*/ 410547 w 670800"/>
                <a:gd name="connsiteY77" fmla="*/ 1324947 h 2071450"/>
                <a:gd name="connsiteX78" fmla="*/ 382555 w 670800"/>
                <a:gd name="connsiteY78" fmla="*/ 1343608 h 2071450"/>
                <a:gd name="connsiteX79" fmla="*/ 326572 w 670800"/>
                <a:gd name="connsiteY79" fmla="*/ 1380930 h 2071450"/>
                <a:gd name="connsiteX80" fmla="*/ 298580 w 670800"/>
                <a:gd name="connsiteY80" fmla="*/ 1408922 h 2071450"/>
                <a:gd name="connsiteX81" fmla="*/ 270588 w 670800"/>
                <a:gd name="connsiteY81" fmla="*/ 1418253 h 2071450"/>
                <a:gd name="connsiteX82" fmla="*/ 242596 w 670800"/>
                <a:gd name="connsiteY82" fmla="*/ 1436914 h 2071450"/>
                <a:gd name="connsiteX83" fmla="*/ 223935 w 670800"/>
                <a:gd name="connsiteY83" fmla="*/ 1464906 h 2071450"/>
                <a:gd name="connsiteX84" fmla="*/ 167951 w 670800"/>
                <a:gd name="connsiteY84" fmla="*/ 1511559 h 2071450"/>
                <a:gd name="connsiteX85" fmla="*/ 149290 w 670800"/>
                <a:gd name="connsiteY85" fmla="*/ 1539551 h 2071450"/>
                <a:gd name="connsiteX86" fmla="*/ 121298 w 670800"/>
                <a:gd name="connsiteY86" fmla="*/ 1576873 h 2071450"/>
                <a:gd name="connsiteX87" fmla="*/ 83976 w 670800"/>
                <a:gd name="connsiteY87" fmla="*/ 1660849 h 2071450"/>
                <a:gd name="connsiteX88" fmla="*/ 93306 w 670800"/>
                <a:gd name="connsiteY88" fmla="*/ 1726163 h 2071450"/>
                <a:gd name="connsiteX89" fmla="*/ 149290 w 670800"/>
                <a:gd name="connsiteY89" fmla="*/ 1716832 h 2071450"/>
                <a:gd name="connsiteX90" fmla="*/ 233266 w 670800"/>
                <a:gd name="connsiteY90" fmla="*/ 1651518 h 2071450"/>
                <a:gd name="connsiteX91" fmla="*/ 317241 w 670800"/>
                <a:gd name="connsiteY91" fmla="*/ 1586204 h 2071450"/>
                <a:gd name="connsiteX92" fmla="*/ 345233 w 670800"/>
                <a:gd name="connsiteY92" fmla="*/ 1558212 h 2071450"/>
                <a:gd name="connsiteX93" fmla="*/ 401217 w 670800"/>
                <a:gd name="connsiteY93" fmla="*/ 1520889 h 2071450"/>
                <a:gd name="connsiteX94" fmla="*/ 447870 w 670800"/>
                <a:gd name="connsiteY94" fmla="*/ 1474236 h 2071450"/>
                <a:gd name="connsiteX95" fmla="*/ 503853 w 670800"/>
                <a:gd name="connsiteY95" fmla="*/ 1436914 h 2071450"/>
                <a:gd name="connsiteX96" fmla="*/ 559837 w 670800"/>
                <a:gd name="connsiteY96" fmla="*/ 1418253 h 2071450"/>
                <a:gd name="connsiteX97" fmla="*/ 625151 w 670800"/>
                <a:gd name="connsiteY97" fmla="*/ 1427583 h 2071450"/>
                <a:gd name="connsiteX98" fmla="*/ 615821 w 670800"/>
                <a:gd name="connsiteY98" fmla="*/ 1492898 h 2071450"/>
                <a:gd name="connsiteX99" fmla="*/ 587829 w 670800"/>
                <a:gd name="connsiteY99" fmla="*/ 1548881 h 2071450"/>
                <a:gd name="connsiteX100" fmla="*/ 522515 w 670800"/>
                <a:gd name="connsiteY100" fmla="*/ 1604865 h 2071450"/>
                <a:gd name="connsiteX101" fmla="*/ 494523 w 670800"/>
                <a:gd name="connsiteY101" fmla="*/ 1614196 h 2071450"/>
                <a:gd name="connsiteX102" fmla="*/ 419878 w 670800"/>
                <a:gd name="connsiteY102" fmla="*/ 1670179 h 2071450"/>
                <a:gd name="connsiteX103" fmla="*/ 354563 w 670800"/>
                <a:gd name="connsiteY103" fmla="*/ 1716832 h 2071450"/>
                <a:gd name="connsiteX104" fmla="*/ 317241 w 670800"/>
                <a:gd name="connsiteY104" fmla="*/ 1726163 h 2071450"/>
                <a:gd name="connsiteX105" fmla="*/ 289249 w 670800"/>
                <a:gd name="connsiteY105" fmla="*/ 1754155 h 2071450"/>
                <a:gd name="connsiteX106" fmla="*/ 261257 w 670800"/>
                <a:gd name="connsiteY106" fmla="*/ 1763485 h 2071450"/>
                <a:gd name="connsiteX107" fmla="*/ 214604 w 670800"/>
                <a:gd name="connsiteY107" fmla="*/ 1810138 h 2071450"/>
                <a:gd name="connsiteX108" fmla="*/ 195943 w 670800"/>
                <a:gd name="connsiteY108" fmla="*/ 1828800 h 2071450"/>
                <a:gd name="connsiteX109" fmla="*/ 177282 w 670800"/>
                <a:gd name="connsiteY109" fmla="*/ 1856792 h 2071450"/>
                <a:gd name="connsiteX110" fmla="*/ 130629 w 670800"/>
                <a:gd name="connsiteY110" fmla="*/ 1903445 h 2071450"/>
                <a:gd name="connsiteX111" fmla="*/ 102637 w 670800"/>
                <a:gd name="connsiteY111" fmla="*/ 1950098 h 2071450"/>
                <a:gd name="connsiteX112" fmla="*/ 93306 w 670800"/>
                <a:gd name="connsiteY112" fmla="*/ 1978089 h 2071450"/>
                <a:gd name="connsiteX113" fmla="*/ 74645 w 670800"/>
                <a:gd name="connsiteY113" fmla="*/ 2006081 h 2071450"/>
                <a:gd name="connsiteX114" fmla="*/ 93306 w 670800"/>
                <a:gd name="connsiteY114" fmla="*/ 2052734 h 2071450"/>
                <a:gd name="connsiteX115" fmla="*/ 111968 w 670800"/>
                <a:gd name="connsiteY115" fmla="*/ 2034073 h 2071450"/>
                <a:gd name="connsiteX116" fmla="*/ 149290 w 670800"/>
                <a:gd name="connsiteY116" fmla="*/ 2024743 h 2071450"/>
                <a:gd name="connsiteX117" fmla="*/ 186612 w 670800"/>
                <a:gd name="connsiteY117" fmla="*/ 2006081 h 2071450"/>
                <a:gd name="connsiteX118" fmla="*/ 205274 w 670800"/>
                <a:gd name="connsiteY118" fmla="*/ 1987420 h 2071450"/>
                <a:gd name="connsiteX119" fmla="*/ 233266 w 670800"/>
                <a:gd name="connsiteY119" fmla="*/ 1978089 h 2071450"/>
                <a:gd name="connsiteX120" fmla="*/ 279919 w 670800"/>
                <a:gd name="connsiteY120" fmla="*/ 1950098 h 2071450"/>
                <a:gd name="connsiteX121" fmla="*/ 354563 w 670800"/>
                <a:gd name="connsiteY121" fmla="*/ 1912775 h 2071450"/>
                <a:gd name="connsiteX122" fmla="*/ 410547 w 670800"/>
                <a:gd name="connsiteY122" fmla="*/ 1894114 h 2071450"/>
                <a:gd name="connsiteX123" fmla="*/ 475861 w 670800"/>
                <a:gd name="connsiteY123" fmla="*/ 1847461 h 2071450"/>
                <a:gd name="connsiteX124" fmla="*/ 531845 w 670800"/>
                <a:gd name="connsiteY124" fmla="*/ 1828800 h 2071450"/>
                <a:gd name="connsiteX125" fmla="*/ 662474 w 670800"/>
                <a:gd name="connsiteY125" fmla="*/ 1838130 h 2071450"/>
                <a:gd name="connsiteX126" fmla="*/ 653143 w 670800"/>
                <a:gd name="connsiteY126" fmla="*/ 1912775 h 2071450"/>
                <a:gd name="connsiteX127" fmla="*/ 634482 w 670800"/>
                <a:gd name="connsiteY127" fmla="*/ 1940767 h 2071450"/>
                <a:gd name="connsiteX128" fmla="*/ 578498 w 670800"/>
                <a:gd name="connsiteY128" fmla="*/ 1978089 h 2071450"/>
                <a:gd name="connsiteX129" fmla="*/ 559837 w 670800"/>
                <a:gd name="connsiteY129" fmla="*/ 1996751 h 2071450"/>
                <a:gd name="connsiteX130" fmla="*/ 541176 w 670800"/>
                <a:gd name="connsiteY130" fmla="*/ 2024743 h 2071450"/>
                <a:gd name="connsiteX131" fmla="*/ 513184 w 670800"/>
                <a:gd name="connsiteY131" fmla="*/ 2043404 h 2071450"/>
                <a:gd name="connsiteX132" fmla="*/ 485192 w 670800"/>
                <a:gd name="connsiteY132" fmla="*/ 2071396 h 20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670800" h="2071450">
                  <a:moveTo>
                    <a:pt x="373225" y="0"/>
                  </a:moveTo>
                  <a:cubicBezTo>
                    <a:pt x="360784" y="15551"/>
                    <a:pt x="349016" y="31665"/>
                    <a:pt x="335902" y="46653"/>
                  </a:cubicBezTo>
                  <a:cubicBezTo>
                    <a:pt x="327213" y="56584"/>
                    <a:pt x="316358" y="64508"/>
                    <a:pt x="307910" y="74645"/>
                  </a:cubicBezTo>
                  <a:cubicBezTo>
                    <a:pt x="300731" y="83260"/>
                    <a:pt x="296254" y="93880"/>
                    <a:pt x="289249" y="102636"/>
                  </a:cubicBezTo>
                  <a:cubicBezTo>
                    <a:pt x="283754" y="109505"/>
                    <a:pt x="276083" y="114429"/>
                    <a:pt x="270588" y="121298"/>
                  </a:cubicBezTo>
                  <a:cubicBezTo>
                    <a:pt x="263583" y="130054"/>
                    <a:pt x="259856" y="141360"/>
                    <a:pt x="251927" y="149289"/>
                  </a:cubicBezTo>
                  <a:cubicBezTo>
                    <a:pt x="243997" y="157219"/>
                    <a:pt x="232550" y="160772"/>
                    <a:pt x="223935" y="167951"/>
                  </a:cubicBezTo>
                  <a:cubicBezTo>
                    <a:pt x="132216" y="244384"/>
                    <a:pt x="250680" y="150536"/>
                    <a:pt x="177282" y="223934"/>
                  </a:cubicBezTo>
                  <a:cubicBezTo>
                    <a:pt x="169352" y="231864"/>
                    <a:pt x="158621" y="236375"/>
                    <a:pt x="149290" y="242596"/>
                  </a:cubicBezTo>
                  <a:cubicBezTo>
                    <a:pt x="143070" y="251926"/>
                    <a:pt x="135183" y="260340"/>
                    <a:pt x="130629" y="270587"/>
                  </a:cubicBezTo>
                  <a:cubicBezTo>
                    <a:pt x="122640" y="288562"/>
                    <a:pt x="111968" y="326571"/>
                    <a:pt x="111968" y="326571"/>
                  </a:cubicBezTo>
                  <a:cubicBezTo>
                    <a:pt x="115078" y="351453"/>
                    <a:pt x="101505" y="385821"/>
                    <a:pt x="121298" y="401216"/>
                  </a:cubicBezTo>
                  <a:cubicBezTo>
                    <a:pt x="153462" y="426232"/>
                    <a:pt x="199053" y="389811"/>
                    <a:pt x="223935" y="373224"/>
                  </a:cubicBezTo>
                  <a:cubicBezTo>
                    <a:pt x="255037" y="326571"/>
                    <a:pt x="233265" y="351452"/>
                    <a:pt x="298580" y="307910"/>
                  </a:cubicBezTo>
                  <a:cubicBezTo>
                    <a:pt x="307911" y="301690"/>
                    <a:pt x="315934" y="292795"/>
                    <a:pt x="326572" y="289249"/>
                  </a:cubicBezTo>
                  <a:lnTo>
                    <a:pt x="382555" y="270587"/>
                  </a:lnTo>
                  <a:lnTo>
                    <a:pt x="410547" y="261257"/>
                  </a:lnTo>
                  <a:cubicBezTo>
                    <a:pt x="419878" y="267477"/>
                    <a:pt x="432596" y="270409"/>
                    <a:pt x="438539" y="279918"/>
                  </a:cubicBezTo>
                  <a:cubicBezTo>
                    <a:pt x="448964" y="296599"/>
                    <a:pt x="457200" y="335902"/>
                    <a:pt x="457200" y="335902"/>
                  </a:cubicBezTo>
                  <a:cubicBezTo>
                    <a:pt x="450980" y="345233"/>
                    <a:pt x="445923" y="355455"/>
                    <a:pt x="438539" y="363894"/>
                  </a:cubicBezTo>
                  <a:cubicBezTo>
                    <a:pt x="419623" y="385513"/>
                    <a:pt x="391999" y="415156"/>
                    <a:pt x="363894" y="429208"/>
                  </a:cubicBezTo>
                  <a:cubicBezTo>
                    <a:pt x="355097" y="433606"/>
                    <a:pt x="345233" y="435428"/>
                    <a:pt x="335902" y="438538"/>
                  </a:cubicBezTo>
                  <a:cubicBezTo>
                    <a:pt x="329682" y="444759"/>
                    <a:pt x="325109" y="453266"/>
                    <a:pt x="317241" y="457200"/>
                  </a:cubicBezTo>
                  <a:cubicBezTo>
                    <a:pt x="256529" y="487556"/>
                    <a:pt x="258756" y="459701"/>
                    <a:pt x="205274" y="513183"/>
                  </a:cubicBezTo>
                  <a:cubicBezTo>
                    <a:pt x="160218" y="558239"/>
                    <a:pt x="217468" y="503429"/>
                    <a:pt x="158621" y="550506"/>
                  </a:cubicBezTo>
                  <a:cubicBezTo>
                    <a:pt x="112446" y="587446"/>
                    <a:pt x="169803" y="548654"/>
                    <a:pt x="121298" y="597159"/>
                  </a:cubicBezTo>
                  <a:cubicBezTo>
                    <a:pt x="113369" y="605088"/>
                    <a:pt x="102637" y="609600"/>
                    <a:pt x="93306" y="615820"/>
                  </a:cubicBezTo>
                  <a:cubicBezTo>
                    <a:pt x="87086" y="625151"/>
                    <a:pt x="79660" y="633782"/>
                    <a:pt x="74645" y="643812"/>
                  </a:cubicBezTo>
                  <a:cubicBezTo>
                    <a:pt x="70247" y="652609"/>
                    <a:pt x="70375" y="663370"/>
                    <a:pt x="65315" y="671804"/>
                  </a:cubicBezTo>
                  <a:cubicBezTo>
                    <a:pt x="60789" y="679347"/>
                    <a:pt x="51931" y="683427"/>
                    <a:pt x="46653" y="690465"/>
                  </a:cubicBezTo>
                  <a:cubicBezTo>
                    <a:pt x="8154" y="741796"/>
                    <a:pt x="14547" y="730801"/>
                    <a:pt x="0" y="774441"/>
                  </a:cubicBezTo>
                  <a:cubicBezTo>
                    <a:pt x="3110" y="799322"/>
                    <a:pt x="-2847" y="827166"/>
                    <a:pt x="9331" y="849085"/>
                  </a:cubicBezTo>
                  <a:cubicBezTo>
                    <a:pt x="15559" y="860295"/>
                    <a:pt x="33829" y="858416"/>
                    <a:pt x="46653" y="858416"/>
                  </a:cubicBezTo>
                  <a:cubicBezTo>
                    <a:pt x="74817" y="858416"/>
                    <a:pt x="102637" y="852195"/>
                    <a:pt x="130629" y="849085"/>
                  </a:cubicBezTo>
                  <a:cubicBezTo>
                    <a:pt x="139960" y="842865"/>
                    <a:pt x="150182" y="837808"/>
                    <a:pt x="158621" y="830424"/>
                  </a:cubicBezTo>
                  <a:cubicBezTo>
                    <a:pt x="175172" y="815942"/>
                    <a:pt x="189723" y="799322"/>
                    <a:pt x="205274" y="783771"/>
                  </a:cubicBezTo>
                  <a:lnTo>
                    <a:pt x="233266" y="755779"/>
                  </a:lnTo>
                  <a:lnTo>
                    <a:pt x="261257" y="727787"/>
                  </a:lnTo>
                  <a:cubicBezTo>
                    <a:pt x="267478" y="721566"/>
                    <a:pt x="272599" y="714006"/>
                    <a:pt x="279919" y="709126"/>
                  </a:cubicBezTo>
                  <a:lnTo>
                    <a:pt x="335902" y="671804"/>
                  </a:lnTo>
                  <a:cubicBezTo>
                    <a:pt x="345233" y="665584"/>
                    <a:pt x="355965" y="661073"/>
                    <a:pt x="363894" y="653143"/>
                  </a:cubicBezTo>
                  <a:cubicBezTo>
                    <a:pt x="370114" y="646922"/>
                    <a:pt x="375686" y="639977"/>
                    <a:pt x="382555" y="634481"/>
                  </a:cubicBezTo>
                  <a:cubicBezTo>
                    <a:pt x="415120" y="608428"/>
                    <a:pt x="406640" y="618858"/>
                    <a:pt x="447870" y="606489"/>
                  </a:cubicBezTo>
                  <a:cubicBezTo>
                    <a:pt x="466711" y="600837"/>
                    <a:pt x="503853" y="587828"/>
                    <a:pt x="503853" y="587828"/>
                  </a:cubicBezTo>
                  <a:cubicBezTo>
                    <a:pt x="516294" y="590938"/>
                    <a:pt x="538489" y="584620"/>
                    <a:pt x="541176" y="597159"/>
                  </a:cubicBezTo>
                  <a:cubicBezTo>
                    <a:pt x="549673" y="636811"/>
                    <a:pt x="536875" y="678218"/>
                    <a:pt x="531845" y="718457"/>
                  </a:cubicBezTo>
                  <a:cubicBezTo>
                    <a:pt x="530625" y="728216"/>
                    <a:pt x="527575" y="738015"/>
                    <a:pt x="522515" y="746449"/>
                  </a:cubicBezTo>
                  <a:cubicBezTo>
                    <a:pt x="517989" y="753992"/>
                    <a:pt x="509349" y="758241"/>
                    <a:pt x="503853" y="765110"/>
                  </a:cubicBezTo>
                  <a:cubicBezTo>
                    <a:pt x="484181" y="789700"/>
                    <a:pt x="485699" y="802095"/>
                    <a:pt x="457200" y="821094"/>
                  </a:cubicBezTo>
                  <a:cubicBezTo>
                    <a:pt x="449016" y="826550"/>
                    <a:pt x="438539" y="827314"/>
                    <a:pt x="429208" y="830424"/>
                  </a:cubicBezTo>
                  <a:cubicBezTo>
                    <a:pt x="393576" y="883873"/>
                    <a:pt x="431091" y="834329"/>
                    <a:pt x="373225" y="886408"/>
                  </a:cubicBezTo>
                  <a:cubicBezTo>
                    <a:pt x="281924" y="968580"/>
                    <a:pt x="350837" y="919995"/>
                    <a:pt x="289249" y="961053"/>
                  </a:cubicBezTo>
                  <a:cubicBezTo>
                    <a:pt x="267667" y="993427"/>
                    <a:pt x="260322" y="1008409"/>
                    <a:pt x="223935" y="1035698"/>
                  </a:cubicBezTo>
                  <a:cubicBezTo>
                    <a:pt x="179574" y="1068967"/>
                    <a:pt x="197608" y="1052692"/>
                    <a:pt x="167951" y="1082351"/>
                  </a:cubicBezTo>
                  <a:cubicBezTo>
                    <a:pt x="151736" y="1131000"/>
                    <a:pt x="170612" y="1093464"/>
                    <a:pt x="130629" y="1129004"/>
                  </a:cubicBezTo>
                  <a:cubicBezTo>
                    <a:pt x="110904" y="1146537"/>
                    <a:pt x="74645" y="1184987"/>
                    <a:pt x="74645" y="1184987"/>
                  </a:cubicBezTo>
                  <a:cubicBezTo>
                    <a:pt x="71535" y="1194318"/>
                    <a:pt x="70375" y="1204545"/>
                    <a:pt x="65315" y="1212979"/>
                  </a:cubicBezTo>
                  <a:cubicBezTo>
                    <a:pt x="60789" y="1220523"/>
                    <a:pt x="50118" y="1223555"/>
                    <a:pt x="46653" y="1231641"/>
                  </a:cubicBezTo>
                  <a:cubicBezTo>
                    <a:pt x="40406" y="1246218"/>
                    <a:pt x="40433" y="1262743"/>
                    <a:pt x="37323" y="1278294"/>
                  </a:cubicBezTo>
                  <a:cubicBezTo>
                    <a:pt x="40433" y="1293845"/>
                    <a:pt x="34269" y="1315040"/>
                    <a:pt x="46653" y="1324947"/>
                  </a:cubicBezTo>
                  <a:cubicBezTo>
                    <a:pt x="59139" y="1334936"/>
                    <a:pt x="104538" y="1303456"/>
                    <a:pt x="111968" y="1296955"/>
                  </a:cubicBezTo>
                  <a:cubicBezTo>
                    <a:pt x="128519" y="1282473"/>
                    <a:pt x="140322" y="1262501"/>
                    <a:pt x="158621" y="1250302"/>
                  </a:cubicBezTo>
                  <a:cubicBezTo>
                    <a:pt x="167951" y="1244082"/>
                    <a:pt x="176876" y="1237205"/>
                    <a:pt x="186612" y="1231641"/>
                  </a:cubicBezTo>
                  <a:cubicBezTo>
                    <a:pt x="215647" y="1215049"/>
                    <a:pt x="227130" y="1214982"/>
                    <a:pt x="251927" y="1194318"/>
                  </a:cubicBezTo>
                  <a:cubicBezTo>
                    <a:pt x="262064" y="1185870"/>
                    <a:pt x="269181" y="1173996"/>
                    <a:pt x="279919" y="1166326"/>
                  </a:cubicBezTo>
                  <a:cubicBezTo>
                    <a:pt x="325218" y="1133969"/>
                    <a:pt x="304626" y="1158638"/>
                    <a:pt x="345233" y="1138334"/>
                  </a:cubicBezTo>
                  <a:cubicBezTo>
                    <a:pt x="355263" y="1133319"/>
                    <a:pt x="363894" y="1125893"/>
                    <a:pt x="373225" y="1119673"/>
                  </a:cubicBezTo>
                  <a:cubicBezTo>
                    <a:pt x="410393" y="1063920"/>
                    <a:pt x="369800" y="1112398"/>
                    <a:pt x="419878" y="1082351"/>
                  </a:cubicBezTo>
                  <a:cubicBezTo>
                    <a:pt x="475146" y="1049190"/>
                    <a:pt x="378321" y="1065101"/>
                    <a:pt x="494523" y="1026367"/>
                  </a:cubicBezTo>
                  <a:lnTo>
                    <a:pt x="550506" y="1007706"/>
                  </a:lnTo>
                  <a:cubicBezTo>
                    <a:pt x="575265" y="982948"/>
                    <a:pt x="604664" y="943836"/>
                    <a:pt x="653143" y="998375"/>
                  </a:cubicBezTo>
                  <a:cubicBezTo>
                    <a:pt x="669802" y="1017117"/>
                    <a:pt x="648298" y="1048349"/>
                    <a:pt x="643812" y="1073020"/>
                  </a:cubicBezTo>
                  <a:cubicBezTo>
                    <a:pt x="636948" y="1110774"/>
                    <a:pt x="632530" y="1097755"/>
                    <a:pt x="606490" y="1129004"/>
                  </a:cubicBezTo>
                  <a:cubicBezTo>
                    <a:pt x="599311" y="1137619"/>
                    <a:pt x="595759" y="1149067"/>
                    <a:pt x="587829" y="1156996"/>
                  </a:cubicBezTo>
                  <a:cubicBezTo>
                    <a:pt x="540428" y="1204396"/>
                    <a:pt x="563222" y="1165997"/>
                    <a:pt x="531845" y="1203649"/>
                  </a:cubicBezTo>
                  <a:cubicBezTo>
                    <a:pt x="488588" y="1255558"/>
                    <a:pt x="523951" y="1230922"/>
                    <a:pt x="466531" y="1259632"/>
                  </a:cubicBezTo>
                  <a:cubicBezTo>
                    <a:pt x="454090" y="1272073"/>
                    <a:pt x="438967" y="1282316"/>
                    <a:pt x="429208" y="1296955"/>
                  </a:cubicBezTo>
                  <a:cubicBezTo>
                    <a:pt x="422988" y="1306286"/>
                    <a:pt x="418476" y="1317018"/>
                    <a:pt x="410547" y="1324947"/>
                  </a:cubicBezTo>
                  <a:cubicBezTo>
                    <a:pt x="402618" y="1332876"/>
                    <a:pt x="391170" y="1336429"/>
                    <a:pt x="382555" y="1343608"/>
                  </a:cubicBezTo>
                  <a:cubicBezTo>
                    <a:pt x="335960" y="1382437"/>
                    <a:pt x="375764" y="1364533"/>
                    <a:pt x="326572" y="1380930"/>
                  </a:cubicBezTo>
                  <a:cubicBezTo>
                    <a:pt x="317241" y="1390261"/>
                    <a:pt x="309559" y="1401602"/>
                    <a:pt x="298580" y="1408922"/>
                  </a:cubicBezTo>
                  <a:cubicBezTo>
                    <a:pt x="290396" y="1414378"/>
                    <a:pt x="279385" y="1413854"/>
                    <a:pt x="270588" y="1418253"/>
                  </a:cubicBezTo>
                  <a:cubicBezTo>
                    <a:pt x="260558" y="1423268"/>
                    <a:pt x="251927" y="1430694"/>
                    <a:pt x="242596" y="1436914"/>
                  </a:cubicBezTo>
                  <a:cubicBezTo>
                    <a:pt x="236376" y="1446245"/>
                    <a:pt x="231864" y="1456977"/>
                    <a:pt x="223935" y="1464906"/>
                  </a:cubicBezTo>
                  <a:cubicBezTo>
                    <a:pt x="150539" y="1538302"/>
                    <a:pt x="244380" y="1419843"/>
                    <a:pt x="167951" y="1511559"/>
                  </a:cubicBezTo>
                  <a:cubicBezTo>
                    <a:pt x="160772" y="1520174"/>
                    <a:pt x="155808" y="1530426"/>
                    <a:pt x="149290" y="1539551"/>
                  </a:cubicBezTo>
                  <a:cubicBezTo>
                    <a:pt x="140251" y="1552205"/>
                    <a:pt x="130629" y="1564432"/>
                    <a:pt x="121298" y="1576873"/>
                  </a:cubicBezTo>
                  <a:cubicBezTo>
                    <a:pt x="99091" y="1643496"/>
                    <a:pt x="113548" y="1616490"/>
                    <a:pt x="83976" y="1660849"/>
                  </a:cubicBezTo>
                  <a:cubicBezTo>
                    <a:pt x="87086" y="1682620"/>
                    <a:pt x="81650" y="1707514"/>
                    <a:pt x="93306" y="1726163"/>
                  </a:cubicBezTo>
                  <a:cubicBezTo>
                    <a:pt x="116603" y="1763438"/>
                    <a:pt x="137038" y="1726857"/>
                    <a:pt x="149290" y="1716832"/>
                  </a:cubicBezTo>
                  <a:cubicBezTo>
                    <a:pt x="176736" y="1694376"/>
                    <a:pt x="208191" y="1676594"/>
                    <a:pt x="233266" y="1651518"/>
                  </a:cubicBezTo>
                  <a:cubicBezTo>
                    <a:pt x="296204" y="1588579"/>
                    <a:pt x="264212" y="1603879"/>
                    <a:pt x="317241" y="1586204"/>
                  </a:cubicBezTo>
                  <a:cubicBezTo>
                    <a:pt x="326572" y="1576873"/>
                    <a:pt x="334817" y="1566313"/>
                    <a:pt x="345233" y="1558212"/>
                  </a:cubicBezTo>
                  <a:cubicBezTo>
                    <a:pt x="362937" y="1544442"/>
                    <a:pt x="385358" y="1536748"/>
                    <a:pt x="401217" y="1520889"/>
                  </a:cubicBezTo>
                  <a:cubicBezTo>
                    <a:pt x="416768" y="1505338"/>
                    <a:pt x="429571" y="1486435"/>
                    <a:pt x="447870" y="1474236"/>
                  </a:cubicBezTo>
                  <a:cubicBezTo>
                    <a:pt x="466531" y="1461795"/>
                    <a:pt x="482576" y="1444006"/>
                    <a:pt x="503853" y="1436914"/>
                  </a:cubicBezTo>
                  <a:lnTo>
                    <a:pt x="559837" y="1418253"/>
                  </a:lnTo>
                  <a:cubicBezTo>
                    <a:pt x="581608" y="1421363"/>
                    <a:pt x="611956" y="1409989"/>
                    <a:pt x="625151" y="1427583"/>
                  </a:cubicBezTo>
                  <a:cubicBezTo>
                    <a:pt x="638347" y="1445177"/>
                    <a:pt x="620134" y="1471332"/>
                    <a:pt x="615821" y="1492898"/>
                  </a:cubicBezTo>
                  <a:cubicBezTo>
                    <a:pt x="611502" y="1514491"/>
                    <a:pt x="602187" y="1532130"/>
                    <a:pt x="587829" y="1548881"/>
                  </a:cubicBezTo>
                  <a:cubicBezTo>
                    <a:pt x="570612" y="1568967"/>
                    <a:pt x="547277" y="1592484"/>
                    <a:pt x="522515" y="1604865"/>
                  </a:cubicBezTo>
                  <a:cubicBezTo>
                    <a:pt x="513718" y="1609264"/>
                    <a:pt x="503854" y="1611086"/>
                    <a:pt x="494523" y="1614196"/>
                  </a:cubicBezTo>
                  <a:cubicBezTo>
                    <a:pt x="451724" y="1656992"/>
                    <a:pt x="504284" y="1606875"/>
                    <a:pt x="419878" y="1670179"/>
                  </a:cubicBezTo>
                  <a:cubicBezTo>
                    <a:pt x="415629" y="1673366"/>
                    <a:pt x="365176" y="1712284"/>
                    <a:pt x="354563" y="1716832"/>
                  </a:cubicBezTo>
                  <a:cubicBezTo>
                    <a:pt x="342776" y="1721884"/>
                    <a:pt x="329682" y="1723053"/>
                    <a:pt x="317241" y="1726163"/>
                  </a:cubicBezTo>
                  <a:cubicBezTo>
                    <a:pt x="307910" y="1735494"/>
                    <a:pt x="300228" y="1746836"/>
                    <a:pt x="289249" y="1754155"/>
                  </a:cubicBezTo>
                  <a:cubicBezTo>
                    <a:pt x="281065" y="1759611"/>
                    <a:pt x="269125" y="1757584"/>
                    <a:pt x="261257" y="1763485"/>
                  </a:cubicBezTo>
                  <a:cubicBezTo>
                    <a:pt x="243663" y="1776680"/>
                    <a:pt x="230155" y="1794587"/>
                    <a:pt x="214604" y="1810138"/>
                  </a:cubicBezTo>
                  <a:cubicBezTo>
                    <a:pt x="208384" y="1816359"/>
                    <a:pt x="200823" y="1821480"/>
                    <a:pt x="195943" y="1828800"/>
                  </a:cubicBezTo>
                  <a:cubicBezTo>
                    <a:pt x="189723" y="1838131"/>
                    <a:pt x="184666" y="1848353"/>
                    <a:pt x="177282" y="1856792"/>
                  </a:cubicBezTo>
                  <a:cubicBezTo>
                    <a:pt x="162800" y="1873343"/>
                    <a:pt x="130629" y="1903445"/>
                    <a:pt x="130629" y="1903445"/>
                  </a:cubicBezTo>
                  <a:cubicBezTo>
                    <a:pt x="104196" y="1982737"/>
                    <a:pt x="141061" y="1886059"/>
                    <a:pt x="102637" y="1950098"/>
                  </a:cubicBezTo>
                  <a:cubicBezTo>
                    <a:pt x="97577" y="1958532"/>
                    <a:pt x="97704" y="1969292"/>
                    <a:pt x="93306" y="1978089"/>
                  </a:cubicBezTo>
                  <a:cubicBezTo>
                    <a:pt x="88291" y="1988119"/>
                    <a:pt x="80865" y="1996750"/>
                    <a:pt x="74645" y="2006081"/>
                  </a:cubicBezTo>
                  <a:cubicBezTo>
                    <a:pt x="68819" y="2023559"/>
                    <a:pt x="49093" y="2052734"/>
                    <a:pt x="93306" y="2052734"/>
                  </a:cubicBezTo>
                  <a:cubicBezTo>
                    <a:pt x="102103" y="2052734"/>
                    <a:pt x="104100" y="2038007"/>
                    <a:pt x="111968" y="2034073"/>
                  </a:cubicBezTo>
                  <a:cubicBezTo>
                    <a:pt x="123438" y="2028338"/>
                    <a:pt x="136849" y="2027853"/>
                    <a:pt x="149290" y="2024743"/>
                  </a:cubicBezTo>
                  <a:cubicBezTo>
                    <a:pt x="161731" y="2018522"/>
                    <a:pt x="175039" y="2013797"/>
                    <a:pt x="186612" y="2006081"/>
                  </a:cubicBezTo>
                  <a:cubicBezTo>
                    <a:pt x="193932" y="2001201"/>
                    <a:pt x="197731" y="1991946"/>
                    <a:pt x="205274" y="1987420"/>
                  </a:cubicBezTo>
                  <a:cubicBezTo>
                    <a:pt x="213708" y="1982360"/>
                    <a:pt x="224469" y="1982487"/>
                    <a:pt x="233266" y="1978089"/>
                  </a:cubicBezTo>
                  <a:cubicBezTo>
                    <a:pt x="249487" y="1969979"/>
                    <a:pt x="263951" y="1958696"/>
                    <a:pt x="279919" y="1950098"/>
                  </a:cubicBezTo>
                  <a:cubicBezTo>
                    <a:pt x="304412" y="1936909"/>
                    <a:pt x="328172" y="1921572"/>
                    <a:pt x="354563" y="1912775"/>
                  </a:cubicBezTo>
                  <a:lnTo>
                    <a:pt x="410547" y="1894114"/>
                  </a:lnTo>
                  <a:cubicBezTo>
                    <a:pt x="415556" y="1890357"/>
                    <a:pt x="464701" y="1852421"/>
                    <a:pt x="475861" y="1847461"/>
                  </a:cubicBezTo>
                  <a:cubicBezTo>
                    <a:pt x="493836" y="1839472"/>
                    <a:pt x="531845" y="1828800"/>
                    <a:pt x="531845" y="1828800"/>
                  </a:cubicBezTo>
                  <a:cubicBezTo>
                    <a:pt x="575388" y="1831910"/>
                    <a:pt x="626582" y="1813282"/>
                    <a:pt x="662474" y="1838130"/>
                  </a:cubicBezTo>
                  <a:cubicBezTo>
                    <a:pt x="683091" y="1852403"/>
                    <a:pt x="659741" y="1888583"/>
                    <a:pt x="653143" y="1912775"/>
                  </a:cubicBezTo>
                  <a:cubicBezTo>
                    <a:pt x="650192" y="1923594"/>
                    <a:pt x="642921" y="1933383"/>
                    <a:pt x="634482" y="1940767"/>
                  </a:cubicBezTo>
                  <a:cubicBezTo>
                    <a:pt x="617603" y="1955536"/>
                    <a:pt x="594357" y="1962230"/>
                    <a:pt x="578498" y="1978089"/>
                  </a:cubicBezTo>
                  <a:cubicBezTo>
                    <a:pt x="572278" y="1984310"/>
                    <a:pt x="565332" y="1989882"/>
                    <a:pt x="559837" y="1996751"/>
                  </a:cubicBezTo>
                  <a:cubicBezTo>
                    <a:pt x="552832" y="2005508"/>
                    <a:pt x="549105" y="2016814"/>
                    <a:pt x="541176" y="2024743"/>
                  </a:cubicBezTo>
                  <a:cubicBezTo>
                    <a:pt x="533247" y="2032672"/>
                    <a:pt x="522515" y="2037184"/>
                    <a:pt x="513184" y="2043404"/>
                  </a:cubicBezTo>
                  <a:cubicBezTo>
                    <a:pt x="492798" y="2073984"/>
                    <a:pt x="505737" y="2071396"/>
                    <a:pt x="485192" y="2071396"/>
                  </a:cubicBezTo>
                </a:path>
              </a:pathLst>
            </a:cu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ángulo 32"/>
          <p:cNvSpPr/>
          <p:nvPr/>
        </p:nvSpPr>
        <p:spPr>
          <a:xfrm>
            <a:off x="8114252" y="299628"/>
            <a:ext cx="3666357" cy="10044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Truncated Normal Initialization</a:t>
            </a:r>
          </a:p>
          <a:p>
            <a:pPr algn="ctr"/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50873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GB" smtClean="0"/>
              <a:pPr/>
              <a:t>57</a:t>
            </a:fld>
            <a:endParaRPr lang="en-GB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Epochs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Batches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and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Steps</a:t>
            </a:r>
            <a:endParaRPr lang="en-U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Activation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functions</a:t>
            </a:r>
            <a:endParaRPr lang="ca-ES" b="0" dirty="0">
              <a:solidFill>
                <a:schemeClr val="tx1"/>
              </a:solidFill>
              <a:cs typeface="Arial"/>
            </a:endParaRPr>
          </a:p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learning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rate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Other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optimization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methods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</a:rPr>
              <a:t>Regularization</a:t>
            </a:r>
            <a:endParaRPr lang="ca-ES" dirty="0">
              <a:solidFill>
                <a:schemeClr val="tx1"/>
              </a:solidFill>
            </a:endParaRPr>
          </a:p>
          <a:p>
            <a:r>
              <a:rPr lang="ca-ES" dirty="0" err="1">
                <a:solidFill>
                  <a:schemeClr val="tx1"/>
                </a:solidFill>
              </a:rPr>
              <a:t>Normalizing</a:t>
            </a:r>
            <a:r>
              <a:rPr lang="ca-ES" dirty="0">
                <a:solidFill>
                  <a:schemeClr val="tx1"/>
                </a:solidFill>
              </a:rPr>
              <a:t> inputs</a:t>
            </a:r>
          </a:p>
          <a:p>
            <a:r>
              <a:rPr lang="ca-ES" dirty="0" err="1">
                <a:solidFill>
                  <a:schemeClr val="tx1"/>
                </a:solidFill>
              </a:rPr>
              <a:t>Vanishing</a:t>
            </a:r>
            <a:r>
              <a:rPr lang="ca-ES" dirty="0">
                <a:solidFill>
                  <a:schemeClr val="tx1"/>
                </a:solidFill>
              </a:rPr>
              <a:t>/</a:t>
            </a:r>
            <a:r>
              <a:rPr lang="ca-ES" dirty="0" err="1">
                <a:solidFill>
                  <a:schemeClr val="tx1"/>
                </a:solidFill>
              </a:rPr>
              <a:t>Exploding</a:t>
            </a:r>
            <a:r>
              <a:rPr lang="ca-ES" dirty="0">
                <a:solidFill>
                  <a:schemeClr val="tx1"/>
                </a:solidFill>
              </a:rPr>
              <a:t> Gradients</a:t>
            </a:r>
          </a:p>
          <a:p>
            <a:r>
              <a:rPr lang="ca-ES" dirty="0" err="1"/>
              <a:t>Weights</a:t>
            </a:r>
            <a:r>
              <a:rPr lang="ca-ES" dirty="0"/>
              <a:t> </a:t>
            </a:r>
            <a:r>
              <a:rPr lang="ca-ES" dirty="0" err="1"/>
              <a:t>initialization</a:t>
            </a:r>
            <a:endParaRPr lang="ca-ES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Feedforward Neural Networks</a:t>
            </a:r>
            <a:endParaRPr lang="en-GB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48" name="Grupo 47"/>
          <p:cNvGrpSpPr/>
          <p:nvPr/>
        </p:nvGrpSpPr>
        <p:grpSpPr>
          <a:xfrm>
            <a:off x="4453184" y="587829"/>
            <a:ext cx="3265816" cy="5272744"/>
            <a:chOff x="4929447" y="380610"/>
            <a:chExt cx="3265816" cy="5272744"/>
          </a:xfrm>
        </p:grpSpPr>
        <p:sp>
          <p:nvSpPr>
            <p:cNvPr id="49" name="Elipse 48"/>
            <p:cNvSpPr/>
            <p:nvPr/>
          </p:nvSpPr>
          <p:spPr>
            <a:xfrm>
              <a:off x="4954385" y="971999"/>
              <a:ext cx="573579" cy="5735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dirty="0"/>
                <a:t>1</a:t>
              </a:r>
              <a:endParaRPr lang="en-GB" dirty="0"/>
            </a:p>
          </p:txBody>
        </p:sp>
        <p:sp>
          <p:nvSpPr>
            <p:cNvPr id="50" name="Elipse 49"/>
            <p:cNvSpPr/>
            <p:nvPr/>
          </p:nvSpPr>
          <p:spPr>
            <a:xfrm>
              <a:off x="4954385" y="1697978"/>
              <a:ext cx="573579" cy="5735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dirty="0"/>
                <a:t>1</a:t>
              </a:r>
              <a:endParaRPr lang="en-GB" dirty="0"/>
            </a:p>
          </p:txBody>
        </p:sp>
        <p:sp>
          <p:nvSpPr>
            <p:cNvPr id="51" name="Elipse 50"/>
            <p:cNvSpPr/>
            <p:nvPr/>
          </p:nvSpPr>
          <p:spPr>
            <a:xfrm>
              <a:off x="4954385" y="2423957"/>
              <a:ext cx="573579" cy="5735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dirty="0"/>
                <a:t>1</a:t>
              </a:r>
              <a:endParaRPr lang="en-GB" dirty="0"/>
            </a:p>
          </p:txBody>
        </p:sp>
        <p:sp>
          <p:nvSpPr>
            <p:cNvPr id="52" name="Elipse 51"/>
            <p:cNvSpPr/>
            <p:nvPr/>
          </p:nvSpPr>
          <p:spPr>
            <a:xfrm>
              <a:off x="4954385" y="3149936"/>
              <a:ext cx="573579" cy="5735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dirty="0"/>
                <a:t>1</a:t>
              </a:r>
              <a:endParaRPr lang="en-GB" dirty="0"/>
            </a:p>
          </p:txBody>
        </p:sp>
        <p:cxnSp>
          <p:nvCxnSpPr>
            <p:cNvPr id="53" name="Conector recto 52"/>
            <p:cNvCxnSpPr/>
            <p:nvPr/>
          </p:nvCxnSpPr>
          <p:spPr>
            <a:xfrm>
              <a:off x="5220393" y="3964581"/>
              <a:ext cx="0" cy="789709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Elipse 53"/>
            <p:cNvSpPr/>
            <p:nvPr/>
          </p:nvSpPr>
          <p:spPr>
            <a:xfrm>
              <a:off x="4929447" y="4995356"/>
              <a:ext cx="573579" cy="5735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dirty="0"/>
                <a:t>1</a:t>
              </a:r>
              <a:endParaRPr lang="en-GB" dirty="0"/>
            </a:p>
          </p:txBody>
        </p:sp>
        <p:sp>
          <p:nvSpPr>
            <p:cNvPr id="55" name="Elipse 54"/>
            <p:cNvSpPr/>
            <p:nvPr/>
          </p:nvSpPr>
          <p:spPr>
            <a:xfrm>
              <a:off x="7600604" y="3149936"/>
              <a:ext cx="573579" cy="57357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56" name="Conector recto de flecha 55"/>
            <p:cNvCxnSpPr>
              <a:stCxn id="49" idx="6"/>
              <a:endCxn id="55" idx="2"/>
            </p:cNvCxnSpPr>
            <p:nvPr/>
          </p:nvCxnSpPr>
          <p:spPr>
            <a:xfrm>
              <a:off x="5527964" y="1258789"/>
              <a:ext cx="2072640" cy="2177937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de flecha 56"/>
            <p:cNvCxnSpPr>
              <a:stCxn id="50" idx="6"/>
              <a:endCxn id="55" idx="2"/>
            </p:cNvCxnSpPr>
            <p:nvPr/>
          </p:nvCxnSpPr>
          <p:spPr>
            <a:xfrm>
              <a:off x="5527964" y="1984768"/>
              <a:ext cx="2072640" cy="1451958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de flecha 57"/>
            <p:cNvCxnSpPr>
              <a:stCxn id="51" idx="6"/>
              <a:endCxn id="55" idx="2"/>
            </p:cNvCxnSpPr>
            <p:nvPr/>
          </p:nvCxnSpPr>
          <p:spPr>
            <a:xfrm>
              <a:off x="5527964" y="2710747"/>
              <a:ext cx="2072640" cy="725979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de flecha 58"/>
            <p:cNvCxnSpPr>
              <a:stCxn id="52" idx="6"/>
              <a:endCxn id="55" idx="2"/>
            </p:cNvCxnSpPr>
            <p:nvPr/>
          </p:nvCxnSpPr>
          <p:spPr>
            <a:xfrm>
              <a:off x="5527964" y="3436726"/>
              <a:ext cx="207264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de flecha 59"/>
            <p:cNvCxnSpPr>
              <a:stCxn id="54" idx="6"/>
              <a:endCxn id="55" idx="2"/>
            </p:cNvCxnSpPr>
            <p:nvPr/>
          </p:nvCxnSpPr>
          <p:spPr>
            <a:xfrm flipV="1">
              <a:off x="5503026" y="3436726"/>
              <a:ext cx="2097578" cy="184542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ángulo 60"/>
                <p:cNvSpPr/>
                <p:nvPr/>
              </p:nvSpPr>
              <p:spPr>
                <a:xfrm>
                  <a:off x="6348592" y="380610"/>
                  <a:ext cx="707039" cy="591389"/>
                </a:xfrm>
                <a:prstGeom prst="rect">
                  <a:avLst/>
                </a:prstGeom>
                <a:solidFill>
                  <a:schemeClr val="accent5">
                    <a:alpha val="52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·</m:t>
                            </m:r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  <m:sup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sup>
                        </m:sSubSup>
                      </m:oMath>
                    </m:oMathPara>
                  </a14:m>
                  <a:endParaRPr lang="en-GB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Rectángulo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8592" y="380610"/>
                  <a:ext cx="707039" cy="59138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ángulo 63"/>
                <p:cNvSpPr/>
                <p:nvPr/>
              </p:nvSpPr>
              <p:spPr>
                <a:xfrm>
                  <a:off x="7625542" y="3132126"/>
                  <a:ext cx="569721" cy="59138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sup>
                        </m:sSubSup>
                      </m:oMath>
                    </m:oMathPara>
                  </a14:m>
                  <a:endParaRPr lang="en-GB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Rectángulo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5542" y="3132126"/>
                  <a:ext cx="569721" cy="59138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Rectángulo 85"/>
            <p:cNvSpPr/>
            <p:nvPr/>
          </p:nvSpPr>
          <p:spPr>
            <a:xfrm rot="2101006">
              <a:off x="5762797" y="2026437"/>
              <a:ext cx="769761" cy="353403"/>
            </a:xfrm>
            <a:prstGeom prst="rect">
              <a:avLst/>
            </a:prstGeom>
            <a:solidFill>
              <a:schemeClr val="accent5">
                <a:alpha val="5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ca-ES" sz="2000" b="1" dirty="0">
                  <a:solidFill>
                    <a:schemeClr val="tx1"/>
                  </a:solidFill>
                </a:rPr>
                <a:t>-1.83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7" name="Rectángulo 86"/>
            <p:cNvSpPr/>
            <p:nvPr/>
          </p:nvSpPr>
          <p:spPr>
            <a:xfrm rot="2864731">
              <a:off x="5992919" y="1718595"/>
              <a:ext cx="769761" cy="353403"/>
            </a:xfrm>
            <a:prstGeom prst="rect">
              <a:avLst/>
            </a:prstGeom>
            <a:solidFill>
              <a:schemeClr val="accent5">
                <a:alpha val="5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ca-ES" sz="2000" b="1" dirty="0">
                  <a:solidFill>
                    <a:schemeClr val="tx1"/>
                  </a:solidFill>
                </a:rPr>
                <a:t>0.48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8" name="Rectángulo 87"/>
            <p:cNvSpPr/>
            <p:nvPr/>
          </p:nvSpPr>
          <p:spPr>
            <a:xfrm rot="1189163">
              <a:off x="5676624" y="2543985"/>
              <a:ext cx="769761" cy="353403"/>
            </a:xfrm>
            <a:prstGeom prst="rect">
              <a:avLst/>
            </a:prstGeom>
            <a:solidFill>
              <a:schemeClr val="accent5">
                <a:alpha val="5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ca-ES" sz="2000" b="1" dirty="0">
                  <a:solidFill>
                    <a:schemeClr val="tx1"/>
                  </a:solidFill>
                </a:rPr>
                <a:t>-0.37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9" name="Rectángulo 88"/>
            <p:cNvSpPr/>
            <p:nvPr/>
          </p:nvSpPr>
          <p:spPr>
            <a:xfrm>
              <a:off x="5660058" y="3083322"/>
              <a:ext cx="769761" cy="353403"/>
            </a:xfrm>
            <a:prstGeom prst="rect">
              <a:avLst/>
            </a:prstGeom>
            <a:solidFill>
              <a:schemeClr val="accent5">
                <a:alpha val="5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ca-ES" sz="2000" b="1" dirty="0">
                  <a:solidFill>
                    <a:schemeClr val="tx1"/>
                  </a:solidFill>
                </a:rPr>
                <a:t>-0.11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90" name="Rectángulo 89"/>
            <p:cNvSpPr/>
            <p:nvPr/>
          </p:nvSpPr>
          <p:spPr>
            <a:xfrm rot="19059030">
              <a:off x="5628334" y="4422161"/>
              <a:ext cx="769761" cy="353403"/>
            </a:xfrm>
            <a:prstGeom prst="rect">
              <a:avLst/>
            </a:prstGeom>
            <a:solidFill>
              <a:schemeClr val="accent5">
                <a:alpha val="5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ca-ES" sz="2000" b="1" dirty="0">
                  <a:solidFill>
                    <a:schemeClr val="tx1"/>
                  </a:solidFill>
                </a:rPr>
                <a:t>0.43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CuadroTexto 90"/>
                <p:cNvSpPr txBox="1"/>
                <p:nvPr/>
              </p:nvSpPr>
              <p:spPr>
                <a:xfrm>
                  <a:off x="5893533" y="5284022"/>
                  <a:ext cx="117928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=200</m:t>
                        </m:r>
                      </m:oMath>
                    </m:oMathPara>
                  </a14:m>
                  <a:endParaRPr lang="en-GB" dirty="0"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91" name="CuadroTexto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3533" y="5284022"/>
                  <a:ext cx="1179281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9326" r="-5699" b="-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upo 31"/>
          <p:cNvGrpSpPr/>
          <p:nvPr/>
        </p:nvGrpSpPr>
        <p:grpSpPr>
          <a:xfrm>
            <a:off x="8064476" y="1557902"/>
            <a:ext cx="3781570" cy="4218252"/>
            <a:chOff x="8064476" y="1557902"/>
            <a:chExt cx="3781570" cy="4218252"/>
          </a:xfrm>
        </p:grpSpPr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8275" y="2375920"/>
              <a:ext cx="3400232" cy="340023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ángulo 35"/>
                <p:cNvSpPr/>
                <p:nvPr/>
              </p:nvSpPr>
              <p:spPr>
                <a:xfrm>
                  <a:off x="8064476" y="1557902"/>
                  <a:ext cx="3781570" cy="6709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ca-ES" sz="2000" dirty="0">
                      <a:solidFill>
                        <a:schemeClr val="tx1"/>
                      </a:solidFill>
                    </a:rPr>
                    <a:t>Normal Distribution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ca-E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𝑁</m:t>
                        </m:r>
                        <m:r>
                          <a:rPr lang="ca-E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(</m:t>
                        </m:r>
                        <m:r>
                          <a:rPr lang="ca-E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𝜇</m:t>
                        </m:r>
                        <m:r>
                          <a:rPr lang="ca-E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=0,</m:t>
                        </m:r>
                        <m:sSup>
                          <m:sSupPr>
                            <m:ctrlPr>
                              <a:rPr lang="ca-E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pPr>
                          <m:e>
                            <m:r>
                              <a:rPr lang="ca-E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ca-E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ca-E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=1</m:t>
                        </m:r>
                        <m:r>
                          <a:rPr lang="ca-E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)</m:t>
                        </m:r>
                      </m:oMath>
                    </m:oMathPara>
                  </a14:m>
                  <a:endParaRPr lang="en-GB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Rectángulo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4476" y="1557902"/>
                  <a:ext cx="3781570" cy="670960"/>
                </a:xfrm>
                <a:prstGeom prst="rect">
                  <a:avLst/>
                </a:prstGeom>
                <a:blipFill>
                  <a:blip r:embed="rId8"/>
                  <a:stretch>
                    <a:fillRect t="-4545" b="-1545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Conector recto 36"/>
            <p:cNvCxnSpPr/>
            <p:nvPr/>
          </p:nvCxnSpPr>
          <p:spPr>
            <a:xfrm flipV="1">
              <a:off x="9498563" y="3888040"/>
              <a:ext cx="0" cy="1327462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38"/>
            <p:cNvCxnSpPr/>
            <p:nvPr/>
          </p:nvCxnSpPr>
          <p:spPr>
            <a:xfrm flipV="1">
              <a:off x="10388081" y="3888040"/>
              <a:ext cx="0" cy="1327462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Forma libre 39"/>
            <p:cNvSpPr/>
            <p:nvPr/>
          </p:nvSpPr>
          <p:spPr>
            <a:xfrm>
              <a:off x="9619861" y="3022808"/>
              <a:ext cx="670800" cy="2071450"/>
            </a:xfrm>
            <a:custGeom>
              <a:avLst/>
              <a:gdLst>
                <a:gd name="connsiteX0" fmla="*/ 373225 w 670800"/>
                <a:gd name="connsiteY0" fmla="*/ 0 h 2071450"/>
                <a:gd name="connsiteX1" fmla="*/ 335902 w 670800"/>
                <a:gd name="connsiteY1" fmla="*/ 46653 h 2071450"/>
                <a:gd name="connsiteX2" fmla="*/ 307910 w 670800"/>
                <a:gd name="connsiteY2" fmla="*/ 74645 h 2071450"/>
                <a:gd name="connsiteX3" fmla="*/ 289249 w 670800"/>
                <a:gd name="connsiteY3" fmla="*/ 102636 h 2071450"/>
                <a:gd name="connsiteX4" fmla="*/ 270588 w 670800"/>
                <a:gd name="connsiteY4" fmla="*/ 121298 h 2071450"/>
                <a:gd name="connsiteX5" fmla="*/ 251927 w 670800"/>
                <a:gd name="connsiteY5" fmla="*/ 149289 h 2071450"/>
                <a:gd name="connsiteX6" fmla="*/ 223935 w 670800"/>
                <a:gd name="connsiteY6" fmla="*/ 167951 h 2071450"/>
                <a:gd name="connsiteX7" fmla="*/ 177282 w 670800"/>
                <a:gd name="connsiteY7" fmla="*/ 223934 h 2071450"/>
                <a:gd name="connsiteX8" fmla="*/ 149290 w 670800"/>
                <a:gd name="connsiteY8" fmla="*/ 242596 h 2071450"/>
                <a:gd name="connsiteX9" fmla="*/ 130629 w 670800"/>
                <a:gd name="connsiteY9" fmla="*/ 270587 h 2071450"/>
                <a:gd name="connsiteX10" fmla="*/ 111968 w 670800"/>
                <a:gd name="connsiteY10" fmla="*/ 326571 h 2071450"/>
                <a:gd name="connsiteX11" fmla="*/ 121298 w 670800"/>
                <a:gd name="connsiteY11" fmla="*/ 401216 h 2071450"/>
                <a:gd name="connsiteX12" fmla="*/ 223935 w 670800"/>
                <a:gd name="connsiteY12" fmla="*/ 373224 h 2071450"/>
                <a:gd name="connsiteX13" fmla="*/ 298580 w 670800"/>
                <a:gd name="connsiteY13" fmla="*/ 307910 h 2071450"/>
                <a:gd name="connsiteX14" fmla="*/ 326572 w 670800"/>
                <a:gd name="connsiteY14" fmla="*/ 289249 h 2071450"/>
                <a:gd name="connsiteX15" fmla="*/ 382555 w 670800"/>
                <a:gd name="connsiteY15" fmla="*/ 270587 h 2071450"/>
                <a:gd name="connsiteX16" fmla="*/ 410547 w 670800"/>
                <a:gd name="connsiteY16" fmla="*/ 261257 h 2071450"/>
                <a:gd name="connsiteX17" fmla="*/ 438539 w 670800"/>
                <a:gd name="connsiteY17" fmla="*/ 279918 h 2071450"/>
                <a:gd name="connsiteX18" fmla="*/ 457200 w 670800"/>
                <a:gd name="connsiteY18" fmla="*/ 335902 h 2071450"/>
                <a:gd name="connsiteX19" fmla="*/ 438539 w 670800"/>
                <a:gd name="connsiteY19" fmla="*/ 363894 h 2071450"/>
                <a:gd name="connsiteX20" fmla="*/ 363894 w 670800"/>
                <a:gd name="connsiteY20" fmla="*/ 429208 h 2071450"/>
                <a:gd name="connsiteX21" fmla="*/ 335902 w 670800"/>
                <a:gd name="connsiteY21" fmla="*/ 438538 h 2071450"/>
                <a:gd name="connsiteX22" fmla="*/ 317241 w 670800"/>
                <a:gd name="connsiteY22" fmla="*/ 457200 h 2071450"/>
                <a:gd name="connsiteX23" fmla="*/ 205274 w 670800"/>
                <a:gd name="connsiteY23" fmla="*/ 513183 h 2071450"/>
                <a:gd name="connsiteX24" fmla="*/ 158621 w 670800"/>
                <a:gd name="connsiteY24" fmla="*/ 550506 h 2071450"/>
                <a:gd name="connsiteX25" fmla="*/ 121298 w 670800"/>
                <a:gd name="connsiteY25" fmla="*/ 597159 h 2071450"/>
                <a:gd name="connsiteX26" fmla="*/ 93306 w 670800"/>
                <a:gd name="connsiteY26" fmla="*/ 615820 h 2071450"/>
                <a:gd name="connsiteX27" fmla="*/ 74645 w 670800"/>
                <a:gd name="connsiteY27" fmla="*/ 643812 h 2071450"/>
                <a:gd name="connsiteX28" fmla="*/ 65315 w 670800"/>
                <a:gd name="connsiteY28" fmla="*/ 671804 h 2071450"/>
                <a:gd name="connsiteX29" fmla="*/ 46653 w 670800"/>
                <a:gd name="connsiteY29" fmla="*/ 690465 h 2071450"/>
                <a:gd name="connsiteX30" fmla="*/ 0 w 670800"/>
                <a:gd name="connsiteY30" fmla="*/ 774441 h 2071450"/>
                <a:gd name="connsiteX31" fmla="*/ 9331 w 670800"/>
                <a:gd name="connsiteY31" fmla="*/ 849085 h 2071450"/>
                <a:gd name="connsiteX32" fmla="*/ 46653 w 670800"/>
                <a:gd name="connsiteY32" fmla="*/ 858416 h 2071450"/>
                <a:gd name="connsiteX33" fmla="*/ 130629 w 670800"/>
                <a:gd name="connsiteY33" fmla="*/ 849085 h 2071450"/>
                <a:gd name="connsiteX34" fmla="*/ 158621 w 670800"/>
                <a:gd name="connsiteY34" fmla="*/ 830424 h 2071450"/>
                <a:gd name="connsiteX35" fmla="*/ 205274 w 670800"/>
                <a:gd name="connsiteY35" fmla="*/ 783771 h 2071450"/>
                <a:gd name="connsiteX36" fmla="*/ 233266 w 670800"/>
                <a:gd name="connsiteY36" fmla="*/ 755779 h 2071450"/>
                <a:gd name="connsiteX37" fmla="*/ 261257 w 670800"/>
                <a:gd name="connsiteY37" fmla="*/ 727787 h 2071450"/>
                <a:gd name="connsiteX38" fmla="*/ 279919 w 670800"/>
                <a:gd name="connsiteY38" fmla="*/ 709126 h 2071450"/>
                <a:gd name="connsiteX39" fmla="*/ 335902 w 670800"/>
                <a:gd name="connsiteY39" fmla="*/ 671804 h 2071450"/>
                <a:gd name="connsiteX40" fmla="*/ 363894 w 670800"/>
                <a:gd name="connsiteY40" fmla="*/ 653143 h 2071450"/>
                <a:gd name="connsiteX41" fmla="*/ 382555 w 670800"/>
                <a:gd name="connsiteY41" fmla="*/ 634481 h 2071450"/>
                <a:gd name="connsiteX42" fmla="*/ 447870 w 670800"/>
                <a:gd name="connsiteY42" fmla="*/ 606489 h 2071450"/>
                <a:gd name="connsiteX43" fmla="*/ 503853 w 670800"/>
                <a:gd name="connsiteY43" fmla="*/ 587828 h 2071450"/>
                <a:gd name="connsiteX44" fmla="*/ 541176 w 670800"/>
                <a:gd name="connsiteY44" fmla="*/ 597159 h 2071450"/>
                <a:gd name="connsiteX45" fmla="*/ 531845 w 670800"/>
                <a:gd name="connsiteY45" fmla="*/ 718457 h 2071450"/>
                <a:gd name="connsiteX46" fmla="*/ 522515 w 670800"/>
                <a:gd name="connsiteY46" fmla="*/ 746449 h 2071450"/>
                <a:gd name="connsiteX47" fmla="*/ 503853 w 670800"/>
                <a:gd name="connsiteY47" fmla="*/ 765110 h 2071450"/>
                <a:gd name="connsiteX48" fmla="*/ 457200 w 670800"/>
                <a:gd name="connsiteY48" fmla="*/ 821094 h 2071450"/>
                <a:gd name="connsiteX49" fmla="*/ 429208 w 670800"/>
                <a:gd name="connsiteY49" fmla="*/ 830424 h 2071450"/>
                <a:gd name="connsiteX50" fmla="*/ 373225 w 670800"/>
                <a:gd name="connsiteY50" fmla="*/ 886408 h 2071450"/>
                <a:gd name="connsiteX51" fmla="*/ 289249 w 670800"/>
                <a:gd name="connsiteY51" fmla="*/ 961053 h 2071450"/>
                <a:gd name="connsiteX52" fmla="*/ 223935 w 670800"/>
                <a:gd name="connsiteY52" fmla="*/ 1035698 h 2071450"/>
                <a:gd name="connsiteX53" fmla="*/ 167951 w 670800"/>
                <a:gd name="connsiteY53" fmla="*/ 1082351 h 2071450"/>
                <a:gd name="connsiteX54" fmla="*/ 130629 w 670800"/>
                <a:gd name="connsiteY54" fmla="*/ 1129004 h 2071450"/>
                <a:gd name="connsiteX55" fmla="*/ 74645 w 670800"/>
                <a:gd name="connsiteY55" fmla="*/ 1184987 h 2071450"/>
                <a:gd name="connsiteX56" fmla="*/ 65315 w 670800"/>
                <a:gd name="connsiteY56" fmla="*/ 1212979 h 2071450"/>
                <a:gd name="connsiteX57" fmla="*/ 46653 w 670800"/>
                <a:gd name="connsiteY57" fmla="*/ 1231641 h 2071450"/>
                <a:gd name="connsiteX58" fmla="*/ 37323 w 670800"/>
                <a:gd name="connsiteY58" fmla="*/ 1278294 h 2071450"/>
                <a:gd name="connsiteX59" fmla="*/ 46653 w 670800"/>
                <a:gd name="connsiteY59" fmla="*/ 1324947 h 2071450"/>
                <a:gd name="connsiteX60" fmla="*/ 111968 w 670800"/>
                <a:gd name="connsiteY60" fmla="*/ 1296955 h 2071450"/>
                <a:gd name="connsiteX61" fmla="*/ 158621 w 670800"/>
                <a:gd name="connsiteY61" fmla="*/ 1250302 h 2071450"/>
                <a:gd name="connsiteX62" fmla="*/ 186612 w 670800"/>
                <a:gd name="connsiteY62" fmla="*/ 1231641 h 2071450"/>
                <a:gd name="connsiteX63" fmla="*/ 251927 w 670800"/>
                <a:gd name="connsiteY63" fmla="*/ 1194318 h 2071450"/>
                <a:gd name="connsiteX64" fmla="*/ 279919 w 670800"/>
                <a:gd name="connsiteY64" fmla="*/ 1166326 h 2071450"/>
                <a:gd name="connsiteX65" fmla="*/ 345233 w 670800"/>
                <a:gd name="connsiteY65" fmla="*/ 1138334 h 2071450"/>
                <a:gd name="connsiteX66" fmla="*/ 373225 w 670800"/>
                <a:gd name="connsiteY66" fmla="*/ 1119673 h 2071450"/>
                <a:gd name="connsiteX67" fmla="*/ 419878 w 670800"/>
                <a:gd name="connsiteY67" fmla="*/ 1082351 h 2071450"/>
                <a:gd name="connsiteX68" fmla="*/ 494523 w 670800"/>
                <a:gd name="connsiteY68" fmla="*/ 1026367 h 2071450"/>
                <a:gd name="connsiteX69" fmla="*/ 550506 w 670800"/>
                <a:gd name="connsiteY69" fmla="*/ 1007706 h 2071450"/>
                <a:gd name="connsiteX70" fmla="*/ 653143 w 670800"/>
                <a:gd name="connsiteY70" fmla="*/ 998375 h 2071450"/>
                <a:gd name="connsiteX71" fmla="*/ 643812 w 670800"/>
                <a:gd name="connsiteY71" fmla="*/ 1073020 h 2071450"/>
                <a:gd name="connsiteX72" fmla="*/ 606490 w 670800"/>
                <a:gd name="connsiteY72" fmla="*/ 1129004 h 2071450"/>
                <a:gd name="connsiteX73" fmla="*/ 587829 w 670800"/>
                <a:gd name="connsiteY73" fmla="*/ 1156996 h 2071450"/>
                <a:gd name="connsiteX74" fmla="*/ 531845 w 670800"/>
                <a:gd name="connsiteY74" fmla="*/ 1203649 h 2071450"/>
                <a:gd name="connsiteX75" fmla="*/ 466531 w 670800"/>
                <a:gd name="connsiteY75" fmla="*/ 1259632 h 2071450"/>
                <a:gd name="connsiteX76" fmla="*/ 429208 w 670800"/>
                <a:gd name="connsiteY76" fmla="*/ 1296955 h 2071450"/>
                <a:gd name="connsiteX77" fmla="*/ 410547 w 670800"/>
                <a:gd name="connsiteY77" fmla="*/ 1324947 h 2071450"/>
                <a:gd name="connsiteX78" fmla="*/ 382555 w 670800"/>
                <a:gd name="connsiteY78" fmla="*/ 1343608 h 2071450"/>
                <a:gd name="connsiteX79" fmla="*/ 326572 w 670800"/>
                <a:gd name="connsiteY79" fmla="*/ 1380930 h 2071450"/>
                <a:gd name="connsiteX80" fmla="*/ 298580 w 670800"/>
                <a:gd name="connsiteY80" fmla="*/ 1408922 h 2071450"/>
                <a:gd name="connsiteX81" fmla="*/ 270588 w 670800"/>
                <a:gd name="connsiteY81" fmla="*/ 1418253 h 2071450"/>
                <a:gd name="connsiteX82" fmla="*/ 242596 w 670800"/>
                <a:gd name="connsiteY82" fmla="*/ 1436914 h 2071450"/>
                <a:gd name="connsiteX83" fmla="*/ 223935 w 670800"/>
                <a:gd name="connsiteY83" fmla="*/ 1464906 h 2071450"/>
                <a:gd name="connsiteX84" fmla="*/ 167951 w 670800"/>
                <a:gd name="connsiteY84" fmla="*/ 1511559 h 2071450"/>
                <a:gd name="connsiteX85" fmla="*/ 149290 w 670800"/>
                <a:gd name="connsiteY85" fmla="*/ 1539551 h 2071450"/>
                <a:gd name="connsiteX86" fmla="*/ 121298 w 670800"/>
                <a:gd name="connsiteY86" fmla="*/ 1576873 h 2071450"/>
                <a:gd name="connsiteX87" fmla="*/ 83976 w 670800"/>
                <a:gd name="connsiteY87" fmla="*/ 1660849 h 2071450"/>
                <a:gd name="connsiteX88" fmla="*/ 93306 w 670800"/>
                <a:gd name="connsiteY88" fmla="*/ 1726163 h 2071450"/>
                <a:gd name="connsiteX89" fmla="*/ 149290 w 670800"/>
                <a:gd name="connsiteY89" fmla="*/ 1716832 h 2071450"/>
                <a:gd name="connsiteX90" fmla="*/ 233266 w 670800"/>
                <a:gd name="connsiteY90" fmla="*/ 1651518 h 2071450"/>
                <a:gd name="connsiteX91" fmla="*/ 317241 w 670800"/>
                <a:gd name="connsiteY91" fmla="*/ 1586204 h 2071450"/>
                <a:gd name="connsiteX92" fmla="*/ 345233 w 670800"/>
                <a:gd name="connsiteY92" fmla="*/ 1558212 h 2071450"/>
                <a:gd name="connsiteX93" fmla="*/ 401217 w 670800"/>
                <a:gd name="connsiteY93" fmla="*/ 1520889 h 2071450"/>
                <a:gd name="connsiteX94" fmla="*/ 447870 w 670800"/>
                <a:gd name="connsiteY94" fmla="*/ 1474236 h 2071450"/>
                <a:gd name="connsiteX95" fmla="*/ 503853 w 670800"/>
                <a:gd name="connsiteY95" fmla="*/ 1436914 h 2071450"/>
                <a:gd name="connsiteX96" fmla="*/ 559837 w 670800"/>
                <a:gd name="connsiteY96" fmla="*/ 1418253 h 2071450"/>
                <a:gd name="connsiteX97" fmla="*/ 625151 w 670800"/>
                <a:gd name="connsiteY97" fmla="*/ 1427583 h 2071450"/>
                <a:gd name="connsiteX98" fmla="*/ 615821 w 670800"/>
                <a:gd name="connsiteY98" fmla="*/ 1492898 h 2071450"/>
                <a:gd name="connsiteX99" fmla="*/ 587829 w 670800"/>
                <a:gd name="connsiteY99" fmla="*/ 1548881 h 2071450"/>
                <a:gd name="connsiteX100" fmla="*/ 522515 w 670800"/>
                <a:gd name="connsiteY100" fmla="*/ 1604865 h 2071450"/>
                <a:gd name="connsiteX101" fmla="*/ 494523 w 670800"/>
                <a:gd name="connsiteY101" fmla="*/ 1614196 h 2071450"/>
                <a:gd name="connsiteX102" fmla="*/ 419878 w 670800"/>
                <a:gd name="connsiteY102" fmla="*/ 1670179 h 2071450"/>
                <a:gd name="connsiteX103" fmla="*/ 354563 w 670800"/>
                <a:gd name="connsiteY103" fmla="*/ 1716832 h 2071450"/>
                <a:gd name="connsiteX104" fmla="*/ 317241 w 670800"/>
                <a:gd name="connsiteY104" fmla="*/ 1726163 h 2071450"/>
                <a:gd name="connsiteX105" fmla="*/ 289249 w 670800"/>
                <a:gd name="connsiteY105" fmla="*/ 1754155 h 2071450"/>
                <a:gd name="connsiteX106" fmla="*/ 261257 w 670800"/>
                <a:gd name="connsiteY106" fmla="*/ 1763485 h 2071450"/>
                <a:gd name="connsiteX107" fmla="*/ 214604 w 670800"/>
                <a:gd name="connsiteY107" fmla="*/ 1810138 h 2071450"/>
                <a:gd name="connsiteX108" fmla="*/ 195943 w 670800"/>
                <a:gd name="connsiteY108" fmla="*/ 1828800 h 2071450"/>
                <a:gd name="connsiteX109" fmla="*/ 177282 w 670800"/>
                <a:gd name="connsiteY109" fmla="*/ 1856792 h 2071450"/>
                <a:gd name="connsiteX110" fmla="*/ 130629 w 670800"/>
                <a:gd name="connsiteY110" fmla="*/ 1903445 h 2071450"/>
                <a:gd name="connsiteX111" fmla="*/ 102637 w 670800"/>
                <a:gd name="connsiteY111" fmla="*/ 1950098 h 2071450"/>
                <a:gd name="connsiteX112" fmla="*/ 93306 w 670800"/>
                <a:gd name="connsiteY112" fmla="*/ 1978089 h 2071450"/>
                <a:gd name="connsiteX113" fmla="*/ 74645 w 670800"/>
                <a:gd name="connsiteY113" fmla="*/ 2006081 h 2071450"/>
                <a:gd name="connsiteX114" fmla="*/ 93306 w 670800"/>
                <a:gd name="connsiteY114" fmla="*/ 2052734 h 2071450"/>
                <a:gd name="connsiteX115" fmla="*/ 111968 w 670800"/>
                <a:gd name="connsiteY115" fmla="*/ 2034073 h 2071450"/>
                <a:gd name="connsiteX116" fmla="*/ 149290 w 670800"/>
                <a:gd name="connsiteY116" fmla="*/ 2024743 h 2071450"/>
                <a:gd name="connsiteX117" fmla="*/ 186612 w 670800"/>
                <a:gd name="connsiteY117" fmla="*/ 2006081 h 2071450"/>
                <a:gd name="connsiteX118" fmla="*/ 205274 w 670800"/>
                <a:gd name="connsiteY118" fmla="*/ 1987420 h 2071450"/>
                <a:gd name="connsiteX119" fmla="*/ 233266 w 670800"/>
                <a:gd name="connsiteY119" fmla="*/ 1978089 h 2071450"/>
                <a:gd name="connsiteX120" fmla="*/ 279919 w 670800"/>
                <a:gd name="connsiteY120" fmla="*/ 1950098 h 2071450"/>
                <a:gd name="connsiteX121" fmla="*/ 354563 w 670800"/>
                <a:gd name="connsiteY121" fmla="*/ 1912775 h 2071450"/>
                <a:gd name="connsiteX122" fmla="*/ 410547 w 670800"/>
                <a:gd name="connsiteY122" fmla="*/ 1894114 h 2071450"/>
                <a:gd name="connsiteX123" fmla="*/ 475861 w 670800"/>
                <a:gd name="connsiteY123" fmla="*/ 1847461 h 2071450"/>
                <a:gd name="connsiteX124" fmla="*/ 531845 w 670800"/>
                <a:gd name="connsiteY124" fmla="*/ 1828800 h 2071450"/>
                <a:gd name="connsiteX125" fmla="*/ 662474 w 670800"/>
                <a:gd name="connsiteY125" fmla="*/ 1838130 h 2071450"/>
                <a:gd name="connsiteX126" fmla="*/ 653143 w 670800"/>
                <a:gd name="connsiteY126" fmla="*/ 1912775 h 2071450"/>
                <a:gd name="connsiteX127" fmla="*/ 634482 w 670800"/>
                <a:gd name="connsiteY127" fmla="*/ 1940767 h 2071450"/>
                <a:gd name="connsiteX128" fmla="*/ 578498 w 670800"/>
                <a:gd name="connsiteY128" fmla="*/ 1978089 h 2071450"/>
                <a:gd name="connsiteX129" fmla="*/ 559837 w 670800"/>
                <a:gd name="connsiteY129" fmla="*/ 1996751 h 2071450"/>
                <a:gd name="connsiteX130" fmla="*/ 541176 w 670800"/>
                <a:gd name="connsiteY130" fmla="*/ 2024743 h 2071450"/>
                <a:gd name="connsiteX131" fmla="*/ 513184 w 670800"/>
                <a:gd name="connsiteY131" fmla="*/ 2043404 h 2071450"/>
                <a:gd name="connsiteX132" fmla="*/ 485192 w 670800"/>
                <a:gd name="connsiteY132" fmla="*/ 2071396 h 20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670800" h="2071450">
                  <a:moveTo>
                    <a:pt x="373225" y="0"/>
                  </a:moveTo>
                  <a:cubicBezTo>
                    <a:pt x="360784" y="15551"/>
                    <a:pt x="349016" y="31665"/>
                    <a:pt x="335902" y="46653"/>
                  </a:cubicBezTo>
                  <a:cubicBezTo>
                    <a:pt x="327213" y="56584"/>
                    <a:pt x="316358" y="64508"/>
                    <a:pt x="307910" y="74645"/>
                  </a:cubicBezTo>
                  <a:cubicBezTo>
                    <a:pt x="300731" y="83260"/>
                    <a:pt x="296254" y="93880"/>
                    <a:pt x="289249" y="102636"/>
                  </a:cubicBezTo>
                  <a:cubicBezTo>
                    <a:pt x="283754" y="109505"/>
                    <a:pt x="276083" y="114429"/>
                    <a:pt x="270588" y="121298"/>
                  </a:cubicBezTo>
                  <a:cubicBezTo>
                    <a:pt x="263583" y="130054"/>
                    <a:pt x="259856" y="141360"/>
                    <a:pt x="251927" y="149289"/>
                  </a:cubicBezTo>
                  <a:cubicBezTo>
                    <a:pt x="243997" y="157219"/>
                    <a:pt x="232550" y="160772"/>
                    <a:pt x="223935" y="167951"/>
                  </a:cubicBezTo>
                  <a:cubicBezTo>
                    <a:pt x="132216" y="244384"/>
                    <a:pt x="250680" y="150536"/>
                    <a:pt x="177282" y="223934"/>
                  </a:cubicBezTo>
                  <a:cubicBezTo>
                    <a:pt x="169352" y="231864"/>
                    <a:pt x="158621" y="236375"/>
                    <a:pt x="149290" y="242596"/>
                  </a:cubicBezTo>
                  <a:cubicBezTo>
                    <a:pt x="143070" y="251926"/>
                    <a:pt x="135183" y="260340"/>
                    <a:pt x="130629" y="270587"/>
                  </a:cubicBezTo>
                  <a:cubicBezTo>
                    <a:pt x="122640" y="288562"/>
                    <a:pt x="111968" y="326571"/>
                    <a:pt x="111968" y="326571"/>
                  </a:cubicBezTo>
                  <a:cubicBezTo>
                    <a:pt x="115078" y="351453"/>
                    <a:pt x="101505" y="385821"/>
                    <a:pt x="121298" y="401216"/>
                  </a:cubicBezTo>
                  <a:cubicBezTo>
                    <a:pt x="153462" y="426232"/>
                    <a:pt x="199053" y="389811"/>
                    <a:pt x="223935" y="373224"/>
                  </a:cubicBezTo>
                  <a:cubicBezTo>
                    <a:pt x="255037" y="326571"/>
                    <a:pt x="233265" y="351452"/>
                    <a:pt x="298580" y="307910"/>
                  </a:cubicBezTo>
                  <a:cubicBezTo>
                    <a:pt x="307911" y="301690"/>
                    <a:pt x="315934" y="292795"/>
                    <a:pt x="326572" y="289249"/>
                  </a:cubicBezTo>
                  <a:lnTo>
                    <a:pt x="382555" y="270587"/>
                  </a:lnTo>
                  <a:lnTo>
                    <a:pt x="410547" y="261257"/>
                  </a:lnTo>
                  <a:cubicBezTo>
                    <a:pt x="419878" y="267477"/>
                    <a:pt x="432596" y="270409"/>
                    <a:pt x="438539" y="279918"/>
                  </a:cubicBezTo>
                  <a:cubicBezTo>
                    <a:pt x="448964" y="296599"/>
                    <a:pt x="457200" y="335902"/>
                    <a:pt x="457200" y="335902"/>
                  </a:cubicBezTo>
                  <a:cubicBezTo>
                    <a:pt x="450980" y="345233"/>
                    <a:pt x="445923" y="355455"/>
                    <a:pt x="438539" y="363894"/>
                  </a:cubicBezTo>
                  <a:cubicBezTo>
                    <a:pt x="419623" y="385513"/>
                    <a:pt x="391999" y="415156"/>
                    <a:pt x="363894" y="429208"/>
                  </a:cubicBezTo>
                  <a:cubicBezTo>
                    <a:pt x="355097" y="433606"/>
                    <a:pt x="345233" y="435428"/>
                    <a:pt x="335902" y="438538"/>
                  </a:cubicBezTo>
                  <a:cubicBezTo>
                    <a:pt x="329682" y="444759"/>
                    <a:pt x="325109" y="453266"/>
                    <a:pt x="317241" y="457200"/>
                  </a:cubicBezTo>
                  <a:cubicBezTo>
                    <a:pt x="256529" y="487556"/>
                    <a:pt x="258756" y="459701"/>
                    <a:pt x="205274" y="513183"/>
                  </a:cubicBezTo>
                  <a:cubicBezTo>
                    <a:pt x="160218" y="558239"/>
                    <a:pt x="217468" y="503429"/>
                    <a:pt x="158621" y="550506"/>
                  </a:cubicBezTo>
                  <a:cubicBezTo>
                    <a:pt x="112446" y="587446"/>
                    <a:pt x="169803" y="548654"/>
                    <a:pt x="121298" y="597159"/>
                  </a:cubicBezTo>
                  <a:cubicBezTo>
                    <a:pt x="113369" y="605088"/>
                    <a:pt x="102637" y="609600"/>
                    <a:pt x="93306" y="615820"/>
                  </a:cubicBezTo>
                  <a:cubicBezTo>
                    <a:pt x="87086" y="625151"/>
                    <a:pt x="79660" y="633782"/>
                    <a:pt x="74645" y="643812"/>
                  </a:cubicBezTo>
                  <a:cubicBezTo>
                    <a:pt x="70247" y="652609"/>
                    <a:pt x="70375" y="663370"/>
                    <a:pt x="65315" y="671804"/>
                  </a:cubicBezTo>
                  <a:cubicBezTo>
                    <a:pt x="60789" y="679347"/>
                    <a:pt x="51931" y="683427"/>
                    <a:pt x="46653" y="690465"/>
                  </a:cubicBezTo>
                  <a:cubicBezTo>
                    <a:pt x="8154" y="741796"/>
                    <a:pt x="14547" y="730801"/>
                    <a:pt x="0" y="774441"/>
                  </a:cubicBezTo>
                  <a:cubicBezTo>
                    <a:pt x="3110" y="799322"/>
                    <a:pt x="-2847" y="827166"/>
                    <a:pt x="9331" y="849085"/>
                  </a:cubicBezTo>
                  <a:cubicBezTo>
                    <a:pt x="15559" y="860295"/>
                    <a:pt x="33829" y="858416"/>
                    <a:pt x="46653" y="858416"/>
                  </a:cubicBezTo>
                  <a:cubicBezTo>
                    <a:pt x="74817" y="858416"/>
                    <a:pt x="102637" y="852195"/>
                    <a:pt x="130629" y="849085"/>
                  </a:cubicBezTo>
                  <a:cubicBezTo>
                    <a:pt x="139960" y="842865"/>
                    <a:pt x="150182" y="837808"/>
                    <a:pt x="158621" y="830424"/>
                  </a:cubicBezTo>
                  <a:cubicBezTo>
                    <a:pt x="175172" y="815942"/>
                    <a:pt x="189723" y="799322"/>
                    <a:pt x="205274" y="783771"/>
                  </a:cubicBezTo>
                  <a:lnTo>
                    <a:pt x="233266" y="755779"/>
                  </a:lnTo>
                  <a:lnTo>
                    <a:pt x="261257" y="727787"/>
                  </a:lnTo>
                  <a:cubicBezTo>
                    <a:pt x="267478" y="721566"/>
                    <a:pt x="272599" y="714006"/>
                    <a:pt x="279919" y="709126"/>
                  </a:cubicBezTo>
                  <a:lnTo>
                    <a:pt x="335902" y="671804"/>
                  </a:lnTo>
                  <a:cubicBezTo>
                    <a:pt x="345233" y="665584"/>
                    <a:pt x="355965" y="661073"/>
                    <a:pt x="363894" y="653143"/>
                  </a:cubicBezTo>
                  <a:cubicBezTo>
                    <a:pt x="370114" y="646922"/>
                    <a:pt x="375686" y="639977"/>
                    <a:pt x="382555" y="634481"/>
                  </a:cubicBezTo>
                  <a:cubicBezTo>
                    <a:pt x="415120" y="608428"/>
                    <a:pt x="406640" y="618858"/>
                    <a:pt x="447870" y="606489"/>
                  </a:cubicBezTo>
                  <a:cubicBezTo>
                    <a:pt x="466711" y="600837"/>
                    <a:pt x="503853" y="587828"/>
                    <a:pt x="503853" y="587828"/>
                  </a:cubicBezTo>
                  <a:cubicBezTo>
                    <a:pt x="516294" y="590938"/>
                    <a:pt x="538489" y="584620"/>
                    <a:pt x="541176" y="597159"/>
                  </a:cubicBezTo>
                  <a:cubicBezTo>
                    <a:pt x="549673" y="636811"/>
                    <a:pt x="536875" y="678218"/>
                    <a:pt x="531845" y="718457"/>
                  </a:cubicBezTo>
                  <a:cubicBezTo>
                    <a:pt x="530625" y="728216"/>
                    <a:pt x="527575" y="738015"/>
                    <a:pt x="522515" y="746449"/>
                  </a:cubicBezTo>
                  <a:cubicBezTo>
                    <a:pt x="517989" y="753992"/>
                    <a:pt x="509349" y="758241"/>
                    <a:pt x="503853" y="765110"/>
                  </a:cubicBezTo>
                  <a:cubicBezTo>
                    <a:pt x="484181" y="789700"/>
                    <a:pt x="485699" y="802095"/>
                    <a:pt x="457200" y="821094"/>
                  </a:cubicBezTo>
                  <a:cubicBezTo>
                    <a:pt x="449016" y="826550"/>
                    <a:pt x="438539" y="827314"/>
                    <a:pt x="429208" y="830424"/>
                  </a:cubicBezTo>
                  <a:cubicBezTo>
                    <a:pt x="393576" y="883873"/>
                    <a:pt x="431091" y="834329"/>
                    <a:pt x="373225" y="886408"/>
                  </a:cubicBezTo>
                  <a:cubicBezTo>
                    <a:pt x="281924" y="968580"/>
                    <a:pt x="350837" y="919995"/>
                    <a:pt x="289249" y="961053"/>
                  </a:cubicBezTo>
                  <a:cubicBezTo>
                    <a:pt x="267667" y="993427"/>
                    <a:pt x="260322" y="1008409"/>
                    <a:pt x="223935" y="1035698"/>
                  </a:cubicBezTo>
                  <a:cubicBezTo>
                    <a:pt x="179574" y="1068967"/>
                    <a:pt x="197608" y="1052692"/>
                    <a:pt x="167951" y="1082351"/>
                  </a:cubicBezTo>
                  <a:cubicBezTo>
                    <a:pt x="151736" y="1131000"/>
                    <a:pt x="170612" y="1093464"/>
                    <a:pt x="130629" y="1129004"/>
                  </a:cubicBezTo>
                  <a:cubicBezTo>
                    <a:pt x="110904" y="1146537"/>
                    <a:pt x="74645" y="1184987"/>
                    <a:pt x="74645" y="1184987"/>
                  </a:cubicBezTo>
                  <a:cubicBezTo>
                    <a:pt x="71535" y="1194318"/>
                    <a:pt x="70375" y="1204545"/>
                    <a:pt x="65315" y="1212979"/>
                  </a:cubicBezTo>
                  <a:cubicBezTo>
                    <a:pt x="60789" y="1220523"/>
                    <a:pt x="50118" y="1223555"/>
                    <a:pt x="46653" y="1231641"/>
                  </a:cubicBezTo>
                  <a:cubicBezTo>
                    <a:pt x="40406" y="1246218"/>
                    <a:pt x="40433" y="1262743"/>
                    <a:pt x="37323" y="1278294"/>
                  </a:cubicBezTo>
                  <a:cubicBezTo>
                    <a:pt x="40433" y="1293845"/>
                    <a:pt x="34269" y="1315040"/>
                    <a:pt x="46653" y="1324947"/>
                  </a:cubicBezTo>
                  <a:cubicBezTo>
                    <a:pt x="59139" y="1334936"/>
                    <a:pt x="104538" y="1303456"/>
                    <a:pt x="111968" y="1296955"/>
                  </a:cubicBezTo>
                  <a:cubicBezTo>
                    <a:pt x="128519" y="1282473"/>
                    <a:pt x="140322" y="1262501"/>
                    <a:pt x="158621" y="1250302"/>
                  </a:cubicBezTo>
                  <a:cubicBezTo>
                    <a:pt x="167951" y="1244082"/>
                    <a:pt x="176876" y="1237205"/>
                    <a:pt x="186612" y="1231641"/>
                  </a:cubicBezTo>
                  <a:cubicBezTo>
                    <a:pt x="215647" y="1215049"/>
                    <a:pt x="227130" y="1214982"/>
                    <a:pt x="251927" y="1194318"/>
                  </a:cubicBezTo>
                  <a:cubicBezTo>
                    <a:pt x="262064" y="1185870"/>
                    <a:pt x="269181" y="1173996"/>
                    <a:pt x="279919" y="1166326"/>
                  </a:cubicBezTo>
                  <a:cubicBezTo>
                    <a:pt x="325218" y="1133969"/>
                    <a:pt x="304626" y="1158638"/>
                    <a:pt x="345233" y="1138334"/>
                  </a:cubicBezTo>
                  <a:cubicBezTo>
                    <a:pt x="355263" y="1133319"/>
                    <a:pt x="363894" y="1125893"/>
                    <a:pt x="373225" y="1119673"/>
                  </a:cubicBezTo>
                  <a:cubicBezTo>
                    <a:pt x="410393" y="1063920"/>
                    <a:pt x="369800" y="1112398"/>
                    <a:pt x="419878" y="1082351"/>
                  </a:cubicBezTo>
                  <a:cubicBezTo>
                    <a:pt x="475146" y="1049190"/>
                    <a:pt x="378321" y="1065101"/>
                    <a:pt x="494523" y="1026367"/>
                  </a:cubicBezTo>
                  <a:lnTo>
                    <a:pt x="550506" y="1007706"/>
                  </a:lnTo>
                  <a:cubicBezTo>
                    <a:pt x="575265" y="982948"/>
                    <a:pt x="604664" y="943836"/>
                    <a:pt x="653143" y="998375"/>
                  </a:cubicBezTo>
                  <a:cubicBezTo>
                    <a:pt x="669802" y="1017117"/>
                    <a:pt x="648298" y="1048349"/>
                    <a:pt x="643812" y="1073020"/>
                  </a:cubicBezTo>
                  <a:cubicBezTo>
                    <a:pt x="636948" y="1110774"/>
                    <a:pt x="632530" y="1097755"/>
                    <a:pt x="606490" y="1129004"/>
                  </a:cubicBezTo>
                  <a:cubicBezTo>
                    <a:pt x="599311" y="1137619"/>
                    <a:pt x="595759" y="1149067"/>
                    <a:pt x="587829" y="1156996"/>
                  </a:cubicBezTo>
                  <a:cubicBezTo>
                    <a:pt x="540428" y="1204396"/>
                    <a:pt x="563222" y="1165997"/>
                    <a:pt x="531845" y="1203649"/>
                  </a:cubicBezTo>
                  <a:cubicBezTo>
                    <a:pt x="488588" y="1255558"/>
                    <a:pt x="523951" y="1230922"/>
                    <a:pt x="466531" y="1259632"/>
                  </a:cubicBezTo>
                  <a:cubicBezTo>
                    <a:pt x="454090" y="1272073"/>
                    <a:pt x="438967" y="1282316"/>
                    <a:pt x="429208" y="1296955"/>
                  </a:cubicBezTo>
                  <a:cubicBezTo>
                    <a:pt x="422988" y="1306286"/>
                    <a:pt x="418476" y="1317018"/>
                    <a:pt x="410547" y="1324947"/>
                  </a:cubicBezTo>
                  <a:cubicBezTo>
                    <a:pt x="402618" y="1332876"/>
                    <a:pt x="391170" y="1336429"/>
                    <a:pt x="382555" y="1343608"/>
                  </a:cubicBezTo>
                  <a:cubicBezTo>
                    <a:pt x="335960" y="1382437"/>
                    <a:pt x="375764" y="1364533"/>
                    <a:pt x="326572" y="1380930"/>
                  </a:cubicBezTo>
                  <a:cubicBezTo>
                    <a:pt x="317241" y="1390261"/>
                    <a:pt x="309559" y="1401602"/>
                    <a:pt x="298580" y="1408922"/>
                  </a:cubicBezTo>
                  <a:cubicBezTo>
                    <a:pt x="290396" y="1414378"/>
                    <a:pt x="279385" y="1413854"/>
                    <a:pt x="270588" y="1418253"/>
                  </a:cubicBezTo>
                  <a:cubicBezTo>
                    <a:pt x="260558" y="1423268"/>
                    <a:pt x="251927" y="1430694"/>
                    <a:pt x="242596" y="1436914"/>
                  </a:cubicBezTo>
                  <a:cubicBezTo>
                    <a:pt x="236376" y="1446245"/>
                    <a:pt x="231864" y="1456977"/>
                    <a:pt x="223935" y="1464906"/>
                  </a:cubicBezTo>
                  <a:cubicBezTo>
                    <a:pt x="150539" y="1538302"/>
                    <a:pt x="244380" y="1419843"/>
                    <a:pt x="167951" y="1511559"/>
                  </a:cubicBezTo>
                  <a:cubicBezTo>
                    <a:pt x="160772" y="1520174"/>
                    <a:pt x="155808" y="1530426"/>
                    <a:pt x="149290" y="1539551"/>
                  </a:cubicBezTo>
                  <a:cubicBezTo>
                    <a:pt x="140251" y="1552205"/>
                    <a:pt x="130629" y="1564432"/>
                    <a:pt x="121298" y="1576873"/>
                  </a:cubicBezTo>
                  <a:cubicBezTo>
                    <a:pt x="99091" y="1643496"/>
                    <a:pt x="113548" y="1616490"/>
                    <a:pt x="83976" y="1660849"/>
                  </a:cubicBezTo>
                  <a:cubicBezTo>
                    <a:pt x="87086" y="1682620"/>
                    <a:pt x="81650" y="1707514"/>
                    <a:pt x="93306" y="1726163"/>
                  </a:cubicBezTo>
                  <a:cubicBezTo>
                    <a:pt x="116603" y="1763438"/>
                    <a:pt x="137038" y="1726857"/>
                    <a:pt x="149290" y="1716832"/>
                  </a:cubicBezTo>
                  <a:cubicBezTo>
                    <a:pt x="176736" y="1694376"/>
                    <a:pt x="208191" y="1676594"/>
                    <a:pt x="233266" y="1651518"/>
                  </a:cubicBezTo>
                  <a:cubicBezTo>
                    <a:pt x="296204" y="1588579"/>
                    <a:pt x="264212" y="1603879"/>
                    <a:pt x="317241" y="1586204"/>
                  </a:cubicBezTo>
                  <a:cubicBezTo>
                    <a:pt x="326572" y="1576873"/>
                    <a:pt x="334817" y="1566313"/>
                    <a:pt x="345233" y="1558212"/>
                  </a:cubicBezTo>
                  <a:cubicBezTo>
                    <a:pt x="362937" y="1544442"/>
                    <a:pt x="385358" y="1536748"/>
                    <a:pt x="401217" y="1520889"/>
                  </a:cubicBezTo>
                  <a:cubicBezTo>
                    <a:pt x="416768" y="1505338"/>
                    <a:pt x="429571" y="1486435"/>
                    <a:pt x="447870" y="1474236"/>
                  </a:cubicBezTo>
                  <a:cubicBezTo>
                    <a:pt x="466531" y="1461795"/>
                    <a:pt x="482576" y="1444006"/>
                    <a:pt x="503853" y="1436914"/>
                  </a:cubicBezTo>
                  <a:lnTo>
                    <a:pt x="559837" y="1418253"/>
                  </a:lnTo>
                  <a:cubicBezTo>
                    <a:pt x="581608" y="1421363"/>
                    <a:pt x="611956" y="1409989"/>
                    <a:pt x="625151" y="1427583"/>
                  </a:cubicBezTo>
                  <a:cubicBezTo>
                    <a:pt x="638347" y="1445177"/>
                    <a:pt x="620134" y="1471332"/>
                    <a:pt x="615821" y="1492898"/>
                  </a:cubicBezTo>
                  <a:cubicBezTo>
                    <a:pt x="611502" y="1514491"/>
                    <a:pt x="602187" y="1532130"/>
                    <a:pt x="587829" y="1548881"/>
                  </a:cubicBezTo>
                  <a:cubicBezTo>
                    <a:pt x="570612" y="1568967"/>
                    <a:pt x="547277" y="1592484"/>
                    <a:pt x="522515" y="1604865"/>
                  </a:cubicBezTo>
                  <a:cubicBezTo>
                    <a:pt x="513718" y="1609264"/>
                    <a:pt x="503854" y="1611086"/>
                    <a:pt x="494523" y="1614196"/>
                  </a:cubicBezTo>
                  <a:cubicBezTo>
                    <a:pt x="451724" y="1656992"/>
                    <a:pt x="504284" y="1606875"/>
                    <a:pt x="419878" y="1670179"/>
                  </a:cubicBezTo>
                  <a:cubicBezTo>
                    <a:pt x="415629" y="1673366"/>
                    <a:pt x="365176" y="1712284"/>
                    <a:pt x="354563" y="1716832"/>
                  </a:cubicBezTo>
                  <a:cubicBezTo>
                    <a:pt x="342776" y="1721884"/>
                    <a:pt x="329682" y="1723053"/>
                    <a:pt x="317241" y="1726163"/>
                  </a:cubicBezTo>
                  <a:cubicBezTo>
                    <a:pt x="307910" y="1735494"/>
                    <a:pt x="300228" y="1746836"/>
                    <a:pt x="289249" y="1754155"/>
                  </a:cubicBezTo>
                  <a:cubicBezTo>
                    <a:pt x="281065" y="1759611"/>
                    <a:pt x="269125" y="1757584"/>
                    <a:pt x="261257" y="1763485"/>
                  </a:cubicBezTo>
                  <a:cubicBezTo>
                    <a:pt x="243663" y="1776680"/>
                    <a:pt x="230155" y="1794587"/>
                    <a:pt x="214604" y="1810138"/>
                  </a:cubicBezTo>
                  <a:cubicBezTo>
                    <a:pt x="208384" y="1816359"/>
                    <a:pt x="200823" y="1821480"/>
                    <a:pt x="195943" y="1828800"/>
                  </a:cubicBezTo>
                  <a:cubicBezTo>
                    <a:pt x="189723" y="1838131"/>
                    <a:pt x="184666" y="1848353"/>
                    <a:pt x="177282" y="1856792"/>
                  </a:cubicBezTo>
                  <a:cubicBezTo>
                    <a:pt x="162800" y="1873343"/>
                    <a:pt x="130629" y="1903445"/>
                    <a:pt x="130629" y="1903445"/>
                  </a:cubicBezTo>
                  <a:cubicBezTo>
                    <a:pt x="104196" y="1982737"/>
                    <a:pt x="141061" y="1886059"/>
                    <a:pt x="102637" y="1950098"/>
                  </a:cubicBezTo>
                  <a:cubicBezTo>
                    <a:pt x="97577" y="1958532"/>
                    <a:pt x="97704" y="1969292"/>
                    <a:pt x="93306" y="1978089"/>
                  </a:cubicBezTo>
                  <a:cubicBezTo>
                    <a:pt x="88291" y="1988119"/>
                    <a:pt x="80865" y="1996750"/>
                    <a:pt x="74645" y="2006081"/>
                  </a:cubicBezTo>
                  <a:cubicBezTo>
                    <a:pt x="68819" y="2023559"/>
                    <a:pt x="49093" y="2052734"/>
                    <a:pt x="93306" y="2052734"/>
                  </a:cubicBezTo>
                  <a:cubicBezTo>
                    <a:pt x="102103" y="2052734"/>
                    <a:pt x="104100" y="2038007"/>
                    <a:pt x="111968" y="2034073"/>
                  </a:cubicBezTo>
                  <a:cubicBezTo>
                    <a:pt x="123438" y="2028338"/>
                    <a:pt x="136849" y="2027853"/>
                    <a:pt x="149290" y="2024743"/>
                  </a:cubicBezTo>
                  <a:cubicBezTo>
                    <a:pt x="161731" y="2018522"/>
                    <a:pt x="175039" y="2013797"/>
                    <a:pt x="186612" y="2006081"/>
                  </a:cubicBezTo>
                  <a:cubicBezTo>
                    <a:pt x="193932" y="2001201"/>
                    <a:pt x="197731" y="1991946"/>
                    <a:pt x="205274" y="1987420"/>
                  </a:cubicBezTo>
                  <a:cubicBezTo>
                    <a:pt x="213708" y="1982360"/>
                    <a:pt x="224469" y="1982487"/>
                    <a:pt x="233266" y="1978089"/>
                  </a:cubicBezTo>
                  <a:cubicBezTo>
                    <a:pt x="249487" y="1969979"/>
                    <a:pt x="263951" y="1958696"/>
                    <a:pt x="279919" y="1950098"/>
                  </a:cubicBezTo>
                  <a:cubicBezTo>
                    <a:pt x="304412" y="1936909"/>
                    <a:pt x="328172" y="1921572"/>
                    <a:pt x="354563" y="1912775"/>
                  </a:cubicBezTo>
                  <a:lnTo>
                    <a:pt x="410547" y="1894114"/>
                  </a:lnTo>
                  <a:cubicBezTo>
                    <a:pt x="415556" y="1890357"/>
                    <a:pt x="464701" y="1852421"/>
                    <a:pt x="475861" y="1847461"/>
                  </a:cubicBezTo>
                  <a:cubicBezTo>
                    <a:pt x="493836" y="1839472"/>
                    <a:pt x="531845" y="1828800"/>
                    <a:pt x="531845" y="1828800"/>
                  </a:cubicBezTo>
                  <a:cubicBezTo>
                    <a:pt x="575388" y="1831910"/>
                    <a:pt x="626582" y="1813282"/>
                    <a:pt x="662474" y="1838130"/>
                  </a:cubicBezTo>
                  <a:cubicBezTo>
                    <a:pt x="683091" y="1852403"/>
                    <a:pt x="659741" y="1888583"/>
                    <a:pt x="653143" y="1912775"/>
                  </a:cubicBezTo>
                  <a:cubicBezTo>
                    <a:pt x="650192" y="1923594"/>
                    <a:pt x="642921" y="1933383"/>
                    <a:pt x="634482" y="1940767"/>
                  </a:cubicBezTo>
                  <a:cubicBezTo>
                    <a:pt x="617603" y="1955536"/>
                    <a:pt x="594357" y="1962230"/>
                    <a:pt x="578498" y="1978089"/>
                  </a:cubicBezTo>
                  <a:cubicBezTo>
                    <a:pt x="572278" y="1984310"/>
                    <a:pt x="565332" y="1989882"/>
                    <a:pt x="559837" y="1996751"/>
                  </a:cubicBezTo>
                  <a:cubicBezTo>
                    <a:pt x="552832" y="2005508"/>
                    <a:pt x="549105" y="2016814"/>
                    <a:pt x="541176" y="2024743"/>
                  </a:cubicBezTo>
                  <a:cubicBezTo>
                    <a:pt x="533247" y="2032672"/>
                    <a:pt x="522515" y="2037184"/>
                    <a:pt x="513184" y="2043404"/>
                  </a:cubicBezTo>
                  <a:cubicBezTo>
                    <a:pt x="492798" y="2073984"/>
                    <a:pt x="505737" y="2071396"/>
                    <a:pt x="485192" y="2071396"/>
                  </a:cubicBezTo>
                </a:path>
              </a:pathLst>
            </a:cu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1" name="Rectángulo 40"/>
          <p:cNvSpPr/>
          <p:nvPr/>
        </p:nvSpPr>
        <p:spPr>
          <a:xfrm>
            <a:off x="8114252" y="299628"/>
            <a:ext cx="3666357" cy="10044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Truncated Normal Initialization</a:t>
            </a:r>
          </a:p>
          <a:p>
            <a:pPr algn="ctr"/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04881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GB" smtClean="0"/>
              <a:pPr/>
              <a:t>58</a:t>
            </a:fld>
            <a:endParaRPr lang="en-GB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Epochs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Batches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and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Steps</a:t>
            </a:r>
            <a:endParaRPr lang="en-U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Activation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functions</a:t>
            </a:r>
            <a:endParaRPr lang="ca-ES" b="0" dirty="0">
              <a:solidFill>
                <a:schemeClr val="tx1"/>
              </a:solidFill>
              <a:cs typeface="Arial"/>
            </a:endParaRPr>
          </a:p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learning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rate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Other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optimization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methods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</a:rPr>
              <a:t>Regularization</a:t>
            </a:r>
            <a:endParaRPr lang="ca-ES" dirty="0">
              <a:solidFill>
                <a:schemeClr val="tx1"/>
              </a:solidFill>
            </a:endParaRPr>
          </a:p>
          <a:p>
            <a:r>
              <a:rPr lang="ca-ES" dirty="0" err="1">
                <a:solidFill>
                  <a:schemeClr val="tx1"/>
                </a:solidFill>
              </a:rPr>
              <a:t>Normalizing</a:t>
            </a:r>
            <a:r>
              <a:rPr lang="ca-ES" dirty="0">
                <a:solidFill>
                  <a:schemeClr val="tx1"/>
                </a:solidFill>
              </a:rPr>
              <a:t> inputs</a:t>
            </a:r>
          </a:p>
          <a:p>
            <a:r>
              <a:rPr lang="ca-ES" dirty="0" err="1">
                <a:solidFill>
                  <a:schemeClr val="tx1"/>
                </a:solidFill>
              </a:rPr>
              <a:t>Vanishing</a:t>
            </a:r>
            <a:r>
              <a:rPr lang="ca-ES" dirty="0">
                <a:solidFill>
                  <a:schemeClr val="tx1"/>
                </a:solidFill>
              </a:rPr>
              <a:t>/</a:t>
            </a:r>
            <a:r>
              <a:rPr lang="ca-ES" dirty="0" err="1">
                <a:solidFill>
                  <a:schemeClr val="tx1"/>
                </a:solidFill>
              </a:rPr>
              <a:t>Exploding</a:t>
            </a:r>
            <a:r>
              <a:rPr lang="ca-ES" dirty="0">
                <a:solidFill>
                  <a:schemeClr val="tx1"/>
                </a:solidFill>
              </a:rPr>
              <a:t> Gradients</a:t>
            </a:r>
          </a:p>
          <a:p>
            <a:r>
              <a:rPr lang="ca-ES" dirty="0" err="1"/>
              <a:t>Weights</a:t>
            </a:r>
            <a:r>
              <a:rPr lang="ca-ES" dirty="0"/>
              <a:t> </a:t>
            </a:r>
            <a:r>
              <a:rPr lang="ca-ES" dirty="0" err="1"/>
              <a:t>initialization</a:t>
            </a:r>
            <a:endParaRPr lang="ca-ES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Feedforward Neural Networks</a:t>
            </a:r>
            <a:endParaRPr lang="en-GB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48" name="Grupo 47"/>
          <p:cNvGrpSpPr/>
          <p:nvPr/>
        </p:nvGrpSpPr>
        <p:grpSpPr>
          <a:xfrm>
            <a:off x="4453184" y="587829"/>
            <a:ext cx="3265816" cy="5272744"/>
            <a:chOff x="4929447" y="380610"/>
            <a:chExt cx="3265816" cy="5272744"/>
          </a:xfrm>
        </p:grpSpPr>
        <p:sp>
          <p:nvSpPr>
            <p:cNvPr id="49" name="Elipse 48"/>
            <p:cNvSpPr/>
            <p:nvPr/>
          </p:nvSpPr>
          <p:spPr>
            <a:xfrm>
              <a:off x="4954385" y="971999"/>
              <a:ext cx="573579" cy="5735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dirty="0"/>
                <a:t>1</a:t>
              </a:r>
              <a:endParaRPr lang="en-GB" dirty="0"/>
            </a:p>
          </p:txBody>
        </p:sp>
        <p:sp>
          <p:nvSpPr>
            <p:cNvPr id="50" name="Elipse 49"/>
            <p:cNvSpPr/>
            <p:nvPr/>
          </p:nvSpPr>
          <p:spPr>
            <a:xfrm>
              <a:off x="4954385" y="1697978"/>
              <a:ext cx="573579" cy="5735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dirty="0"/>
                <a:t>1</a:t>
              </a:r>
              <a:endParaRPr lang="en-GB" dirty="0"/>
            </a:p>
          </p:txBody>
        </p:sp>
        <p:sp>
          <p:nvSpPr>
            <p:cNvPr id="51" name="Elipse 50"/>
            <p:cNvSpPr/>
            <p:nvPr/>
          </p:nvSpPr>
          <p:spPr>
            <a:xfrm>
              <a:off x="4954385" y="2423957"/>
              <a:ext cx="573579" cy="5735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dirty="0"/>
                <a:t>1</a:t>
              </a:r>
              <a:endParaRPr lang="en-GB" dirty="0"/>
            </a:p>
          </p:txBody>
        </p:sp>
        <p:sp>
          <p:nvSpPr>
            <p:cNvPr id="52" name="Elipse 51"/>
            <p:cNvSpPr/>
            <p:nvPr/>
          </p:nvSpPr>
          <p:spPr>
            <a:xfrm>
              <a:off x="4954385" y="3149936"/>
              <a:ext cx="573579" cy="5735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dirty="0"/>
                <a:t>1</a:t>
              </a:r>
              <a:endParaRPr lang="en-GB" dirty="0"/>
            </a:p>
          </p:txBody>
        </p:sp>
        <p:cxnSp>
          <p:nvCxnSpPr>
            <p:cNvPr id="53" name="Conector recto 52"/>
            <p:cNvCxnSpPr/>
            <p:nvPr/>
          </p:nvCxnSpPr>
          <p:spPr>
            <a:xfrm>
              <a:off x="5220393" y="3964581"/>
              <a:ext cx="0" cy="789709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Elipse 53"/>
            <p:cNvSpPr/>
            <p:nvPr/>
          </p:nvSpPr>
          <p:spPr>
            <a:xfrm>
              <a:off x="4929447" y="4995356"/>
              <a:ext cx="573579" cy="5735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dirty="0"/>
                <a:t>1</a:t>
              </a:r>
              <a:endParaRPr lang="en-GB" dirty="0"/>
            </a:p>
          </p:txBody>
        </p:sp>
        <p:sp>
          <p:nvSpPr>
            <p:cNvPr id="55" name="Elipse 54"/>
            <p:cNvSpPr/>
            <p:nvPr/>
          </p:nvSpPr>
          <p:spPr>
            <a:xfrm>
              <a:off x="7600604" y="3149936"/>
              <a:ext cx="573579" cy="57357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56" name="Conector recto de flecha 55"/>
            <p:cNvCxnSpPr>
              <a:stCxn id="49" idx="6"/>
              <a:endCxn id="55" idx="2"/>
            </p:cNvCxnSpPr>
            <p:nvPr/>
          </p:nvCxnSpPr>
          <p:spPr>
            <a:xfrm>
              <a:off x="5527964" y="1258789"/>
              <a:ext cx="2072640" cy="2177937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de flecha 56"/>
            <p:cNvCxnSpPr>
              <a:stCxn id="50" idx="6"/>
              <a:endCxn id="55" idx="2"/>
            </p:cNvCxnSpPr>
            <p:nvPr/>
          </p:nvCxnSpPr>
          <p:spPr>
            <a:xfrm>
              <a:off x="5527964" y="1984768"/>
              <a:ext cx="2072640" cy="1451958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de flecha 57"/>
            <p:cNvCxnSpPr>
              <a:stCxn id="51" idx="6"/>
              <a:endCxn id="55" idx="2"/>
            </p:cNvCxnSpPr>
            <p:nvPr/>
          </p:nvCxnSpPr>
          <p:spPr>
            <a:xfrm>
              <a:off x="5527964" y="2710747"/>
              <a:ext cx="2072640" cy="725979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de flecha 58"/>
            <p:cNvCxnSpPr>
              <a:stCxn id="52" idx="6"/>
              <a:endCxn id="55" idx="2"/>
            </p:cNvCxnSpPr>
            <p:nvPr/>
          </p:nvCxnSpPr>
          <p:spPr>
            <a:xfrm>
              <a:off x="5527964" y="3436726"/>
              <a:ext cx="207264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de flecha 59"/>
            <p:cNvCxnSpPr>
              <a:stCxn id="54" idx="6"/>
              <a:endCxn id="55" idx="2"/>
            </p:cNvCxnSpPr>
            <p:nvPr/>
          </p:nvCxnSpPr>
          <p:spPr>
            <a:xfrm flipV="1">
              <a:off x="5503026" y="3436726"/>
              <a:ext cx="2097578" cy="184542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ángulo 60"/>
                <p:cNvSpPr/>
                <p:nvPr/>
              </p:nvSpPr>
              <p:spPr>
                <a:xfrm>
                  <a:off x="6348592" y="380610"/>
                  <a:ext cx="707039" cy="591389"/>
                </a:xfrm>
                <a:prstGeom prst="rect">
                  <a:avLst/>
                </a:prstGeom>
                <a:solidFill>
                  <a:schemeClr val="accent5">
                    <a:alpha val="52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·</m:t>
                            </m:r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  <m:sup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sup>
                        </m:sSubSup>
                      </m:oMath>
                    </m:oMathPara>
                  </a14:m>
                  <a:endParaRPr lang="en-GB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Rectángulo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8592" y="380610"/>
                  <a:ext cx="707039" cy="59138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ángulo 63"/>
                <p:cNvSpPr/>
                <p:nvPr/>
              </p:nvSpPr>
              <p:spPr>
                <a:xfrm>
                  <a:off x="7625542" y="3132126"/>
                  <a:ext cx="569721" cy="59138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sup>
                        </m:sSubSup>
                      </m:oMath>
                    </m:oMathPara>
                  </a14:m>
                  <a:endParaRPr lang="en-GB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Rectángulo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5542" y="3132126"/>
                  <a:ext cx="569721" cy="59138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Rectángulo 85"/>
            <p:cNvSpPr/>
            <p:nvPr/>
          </p:nvSpPr>
          <p:spPr>
            <a:xfrm rot="2101006">
              <a:off x="5762797" y="2026437"/>
              <a:ext cx="769761" cy="353403"/>
            </a:xfrm>
            <a:prstGeom prst="rect">
              <a:avLst/>
            </a:prstGeom>
            <a:solidFill>
              <a:schemeClr val="accent5">
                <a:alpha val="5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ca-ES" sz="2000" b="1" dirty="0">
                  <a:solidFill>
                    <a:schemeClr val="tx1"/>
                  </a:solidFill>
                </a:rPr>
                <a:t>-1.83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7" name="Rectángulo 86"/>
            <p:cNvSpPr/>
            <p:nvPr/>
          </p:nvSpPr>
          <p:spPr>
            <a:xfrm rot="2864731">
              <a:off x="5992919" y="1718595"/>
              <a:ext cx="769761" cy="353403"/>
            </a:xfrm>
            <a:prstGeom prst="rect">
              <a:avLst/>
            </a:prstGeom>
            <a:solidFill>
              <a:schemeClr val="accent5">
                <a:alpha val="5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ca-ES" sz="2000" b="1" dirty="0">
                  <a:solidFill>
                    <a:schemeClr val="tx1"/>
                  </a:solidFill>
                </a:rPr>
                <a:t>0.48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8" name="Rectángulo 87"/>
            <p:cNvSpPr/>
            <p:nvPr/>
          </p:nvSpPr>
          <p:spPr>
            <a:xfrm rot="1189163">
              <a:off x="5676624" y="2543985"/>
              <a:ext cx="769761" cy="353403"/>
            </a:xfrm>
            <a:prstGeom prst="rect">
              <a:avLst/>
            </a:prstGeom>
            <a:solidFill>
              <a:schemeClr val="accent5">
                <a:alpha val="5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ca-ES" sz="2000" b="1" dirty="0">
                  <a:solidFill>
                    <a:schemeClr val="tx1"/>
                  </a:solidFill>
                </a:rPr>
                <a:t>-0.37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9" name="Rectángulo 88"/>
            <p:cNvSpPr/>
            <p:nvPr/>
          </p:nvSpPr>
          <p:spPr>
            <a:xfrm>
              <a:off x="5660058" y="3083322"/>
              <a:ext cx="769761" cy="353403"/>
            </a:xfrm>
            <a:prstGeom prst="rect">
              <a:avLst/>
            </a:prstGeom>
            <a:solidFill>
              <a:schemeClr val="accent5">
                <a:alpha val="5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ca-ES" sz="2000" b="1" dirty="0">
                  <a:solidFill>
                    <a:schemeClr val="tx1"/>
                  </a:solidFill>
                </a:rPr>
                <a:t>-0.11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90" name="Rectángulo 89"/>
            <p:cNvSpPr/>
            <p:nvPr/>
          </p:nvSpPr>
          <p:spPr>
            <a:xfrm rot="19059030">
              <a:off x="5628334" y="4422161"/>
              <a:ext cx="769761" cy="353403"/>
            </a:xfrm>
            <a:prstGeom prst="rect">
              <a:avLst/>
            </a:prstGeom>
            <a:solidFill>
              <a:schemeClr val="accent5">
                <a:alpha val="5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ca-ES" sz="2000" b="1" dirty="0">
                  <a:solidFill>
                    <a:schemeClr val="tx1"/>
                  </a:solidFill>
                </a:rPr>
                <a:t>0.43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CuadroTexto 90"/>
                <p:cNvSpPr txBox="1"/>
                <p:nvPr/>
              </p:nvSpPr>
              <p:spPr>
                <a:xfrm>
                  <a:off x="5893533" y="5284022"/>
                  <a:ext cx="117928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=200</m:t>
                        </m:r>
                      </m:oMath>
                    </m:oMathPara>
                  </a14:m>
                  <a:endParaRPr lang="en-GB" dirty="0"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91" name="CuadroTexto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3533" y="5284022"/>
                  <a:ext cx="1179281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9326" r="-5699" b="-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9" name="Imagen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238" y="2177747"/>
            <a:ext cx="780936" cy="520624"/>
          </a:xfrm>
          <a:prstGeom prst="rect">
            <a:avLst/>
          </a:prstGeom>
        </p:spPr>
      </p:pic>
      <p:grpSp>
        <p:nvGrpSpPr>
          <p:cNvPr id="32" name="Grupo 31"/>
          <p:cNvGrpSpPr/>
          <p:nvPr/>
        </p:nvGrpSpPr>
        <p:grpSpPr>
          <a:xfrm>
            <a:off x="8064476" y="1557902"/>
            <a:ext cx="3781570" cy="4218252"/>
            <a:chOff x="8064476" y="1557902"/>
            <a:chExt cx="3781570" cy="4218252"/>
          </a:xfrm>
        </p:grpSpPr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8275" y="2375920"/>
              <a:ext cx="3400232" cy="340023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ángulo 35"/>
                <p:cNvSpPr/>
                <p:nvPr/>
              </p:nvSpPr>
              <p:spPr>
                <a:xfrm>
                  <a:off x="8064476" y="1557902"/>
                  <a:ext cx="3781570" cy="6709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ca-ES" sz="2000" dirty="0">
                      <a:solidFill>
                        <a:schemeClr val="tx1"/>
                      </a:solidFill>
                    </a:rPr>
                    <a:t>Normal Distribution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ca-E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𝑁</m:t>
                        </m:r>
                        <m:r>
                          <a:rPr lang="ca-E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(</m:t>
                        </m:r>
                        <m:r>
                          <a:rPr lang="ca-E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𝜇</m:t>
                        </m:r>
                        <m:r>
                          <a:rPr lang="ca-E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=0,</m:t>
                        </m:r>
                        <m:sSup>
                          <m:sSupPr>
                            <m:ctrlPr>
                              <a:rPr lang="ca-E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pPr>
                          <m:e>
                            <m:r>
                              <a:rPr lang="ca-E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ca-E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ca-E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=1</m:t>
                        </m:r>
                        <m:r>
                          <a:rPr lang="ca-E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)</m:t>
                        </m:r>
                      </m:oMath>
                    </m:oMathPara>
                  </a14:m>
                  <a:endParaRPr lang="en-GB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Rectángulo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4476" y="1557902"/>
                  <a:ext cx="3781570" cy="670960"/>
                </a:xfrm>
                <a:prstGeom prst="rect">
                  <a:avLst/>
                </a:prstGeom>
                <a:blipFill>
                  <a:blip r:embed="rId9"/>
                  <a:stretch>
                    <a:fillRect t="-4545" b="-1545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Conector recto 36"/>
            <p:cNvCxnSpPr/>
            <p:nvPr/>
          </p:nvCxnSpPr>
          <p:spPr>
            <a:xfrm flipV="1">
              <a:off x="9498563" y="3888040"/>
              <a:ext cx="0" cy="1327462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38"/>
            <p:cNvCxnSpPr/>
            <p:nvPr/>
          </p:nvCxnSpPr>
          <p:spPr>
            <a:xfrm flipV="1">
              <a:off x="10388081" y="3888040"/>
              <a:ext cx="0" cy="1327462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Forma libre 39"/>
            <p:cNvSpPr/>
            <p:nvPr/>
          </p:nvSpPr>
          <p:spPr>
            <a:xfrm>
              <a:off x="9619861" y="3022808"/>
              <a:ext cx="670800" cy="2071450"/>
            </a:xfrm>
            <a:custGeom>
              <a:avLst/>
              <a:gdLst>
                <a:gd name="connsiteX0" fmla="*/ 373225 w 670800"/>
                <a:gd name="connsiteY0" fmla="*/ 0 h 2071450"/>
                <a:gd name="connsiteX1" fmla="*/ 335902 w 670800"/>
                <a:gd name="connsiteY1" fmla="*/ 46653 h 2071450"/>
                <a:gd name="connsiteX2" fmla="*/ 307910 w 670800"/>
                <a:gd name="connsiteY2" fmla="*/ 74645 h 2071450"/>
                <a:gd name="connsiteX3" fmla="*/ 289249 w 670800"/>
                <a:gd name="connsiteY3" fmla="*/ 102636 h 2071450"/>
                <a:gd name="connsiteX4" fmla="*/ 270588 w 670800"/>
                <a:gd name="connsiteY4" fmla="*/ 121298 h 2071450"/>
                <a:gd name="connsiteX5" fmla="*/ 251927 w 670800"/>
                <a:gd name="connsiteY5" fmla="*/ 149289 h 2071450"/>
                <a:gd name="connsiteX6" fmla="*/ 223935 w 670800"/>
                <a:gd name="connsiteY6" fmla="*/ 167951 h 2071450"/>
                <a:gd name="connsiteX7" fmla="*/ 177282 w 670800"/>
                <a:gd name="connsiteY7" fmla="*/ 223934 h 2071450"/>
                <a:gd name="connsiteX8" fmla="*/ 149290 w 670800"/>
                <a:gd name="connsiteY8" fmla="*/ 242596 h 2071450"/>
                <a:gd name="connsiteX9" fmla="*/ 130629 w 670800"/>
                <a:gd name="connsiteY9" fmla="*/ 270587 h 2071450"/>
                <a:gd name="connsiteX10" fmla="*/ 111968 w 670800"/>
                <a:gd name="connsiteY10" fmla="*/ 326571 h 2071450"/>
                <a:gd name="connsiteX11" fmla="*/ 121298 w 670800"/>
                <a:gd name="connsiteY11" fmla="*/ 401216 h 2071450"/>
                <a:gd name="connsiteX12" fmla="*/ 223935 w 670800"/>
                <a:gd name="connsiteY12" fmla="*/ 373224 h 2071450"/>
                <a:gd name="connsiteX13" fmla="*/ 298580 w 670800"/>
                <a:gd name="connsiteY13" fmla="*/ 307910 h 2071450"/>
                <a:gd name="connsiteX14" fmla="*/ 326572 w 670800"/>
                <a:gd name="connsiteY14" fmla="*/ 289249 h 2071450"/>
                <a:gd name="connsiteX15" fmla="*/ 382555 w 670800"/>
                <a:gd name="connsiteY15" fmla="*/ 270587 h 2071450"/>
                <a:gd name="connsiteX16" fmla="*/ 410547 w 670800"/>
                <a:gd name="connsiteY16" fmla="*/ 261257 h 2071450"/>
                <a:gd name="connsiteX17" fmla="*/ 438539 w 670800"/>
                <a:gd name="connsiteY17" fmla="*/ 279918 h 2071450"/>
                <a:gd name="connsiteX18" fmla="*/ 457200 w 670800"/>
                <a:gd name="connsiteY18" fmla="*/ 335902 h 2071450"/>
                <a:gd name="connsiteX19" fmla="*/ 438539 w 670800"/>
                <a:gd name="connsiteY19" fmla="*/ 363894 h 2071450"/>
                <a:gd name="connsiteX20" fmla="*/ 363894 w 670800"/>
                <a:gd name="connsiteY20" fmla="*/ 429208 h 2071450"/>
                <a:gd name="connsiteX21" fmla="*/ 335902 w 670800"/>
                <a:gd name="connsiteY21" fmla="*/ 438538 h 2071450"/>
                <a:gd name="connsiteX22" fmla="*/ 317241 w 670800"/>
                <a:gd name="connsiteY22" fmla="*/ 457200 h 2071450"/>
                <a:gd name="connsiteX23" fmla="*/ 205274 w 670800"/>
                <a:gd name="connsiteY23" fmla="*/ 513183 h 2071450"/>
                <a:gd name="connsiteX24" fmla="*/ 158621 w 670800"/>
                <a:gd name="connsiteY24" fmla="*/ 550506 h 2071450"/>
                <a:gd name="connsiteX25" fmla="*/ 121298 w 670800"/>
                <a:gd name="connsiteY25" fmla="*/ 597159 h 2071450"/>
                <a:gd name="connsiteX26" fmla="*/ 93306 w 670800"/>
                <a:gd name="connsiteY26" fmla="*/ 615820 h 2071450"/>
                <a:gd name="connsiteX27" fmla="*/ 74645 w 670800"/>
                <a:gd name="connsiteY27" fmla="*/ 643812 h 2071450"/>
                <a:gd name="connsiteX28" fmla="*/ 65315 w 670800"/>
                <a:gd name="connsiteY28" fmla="*/ 671804 h 2071450"/>
                <a:gd name="connsiteX29" fmla="*/ 46653 w 670800"/>
                <a:gd name="connsiteY29" fmla="*/ 690465 h 2071450"/>
                <a:gd name="connsiteX30" fmla="*/ 0 w 670800"/>
                <a:gd name="connsiteY30" fmla="*/ 774441 h 2071450"/>
                <a:gd name="connsiteX31" fmla="*/ 9331 w 670800"/>
                <a:gd name="connsiteY31" fmla="*/ 849085 h 2071450"/>
                <a:gd name="connsiteX32" fmla="*/ 46653 w 670800"/>
                <a:gd name="connsiteY32" fmla="*/ 858416 h 2071450"/>
                <a:gd name="connsiteX33" fmla="*/ 130629 w 670800"/>
                <a:gd name="connsiteY33" fmla="*/ 849085 h 2071450"/>
                <a:gd name="connsiteX34" fmla="*/ 158621 w 670800"/>
                <a:gd name="connsiteY34" fmla="*/ 830424 h 2071450"/>
                <a:gd name="connsiteX35" fmla="*/ 205274 w 670800"/>
                <a:gd name="connsiteY35" fmla="*/ 783771 h 2071450"/>
                <a:gd name="connsiteX36" fmla="*/ 233266 w 670800"/>
                <a:gd name="connsiteY36" fmla="*/ 755779 h 2071450"/>
                <a:gd name="connsiteX37" fmla="*/ 261257 w 670800"/>
                <a:gd name="connsiteY37" fmla="*/ 727787 h 2071450"/>
                <a:gd name="connsiteX38" fmla="*/ 279919 w 670800"/>
                <a:gd name="connsiteY38" fmla="*/ 709126 h 2071450"/>
                <a:gd name="connsiteX39" fmla="*/ 335902 w 670800"/>
                <a:gd name="connsiteY39" fmla="*/ 671804 h 2071450"/>
                <a:gd name="connsiteX40" fmla="*/ 363894 w 670800"/>
                <a:gd name="connsiteY40" fmla="*/ 653143 h 2071450"/>
                <a:gd name="connsiteX41" fmla="*/ 382555 w 670800"/>
                <a:gd name="connsiteY41" fmla="*/ 634481 h 2071450"/>
                <a:gd name="connsiteX42" fmla="*/ 447870 w 670800"/>
                <a:gd name="connsiteY42" fmla="*/ 606489 h 2071450"/>
                <a:gd name="connsiteX43" fmla="*/ 503853 w 670800"/>
                <a:gd name="connsiteY43" fmla="*/ 587828 h 2071450"/>
                <a:gd name="connsiteX44" fmla="*/ 541176 w 670800"/>
                <a:gd name="connsiteY44" fmla="*/ 597159 h 2071450"/>
                <a:gd name="connsiteX45" fmla="*/ 531845 w 670800"/>
                <a:gd name="connsiteY45" fmla="*/ 718457 h 2071450"/>
                <a:gd name="connsiteX46" fmla="*/ 522515 w 670800"/>
                <a:gd name="connsiteY46" fmla="*/ 746449 h 2071450"/>
                <a:gd name="connsiteX47" fmla="*/ 503853 w 670800"/>
                <a:gd name="connsiteY47" fmla="*/ 765110 h 2071450"/>
                <a:gd name="connsiteX48" fmla="*/ 457200 w 670800"/>
                <a:gd name="connsiteY48" fmla="*/ 821094 h 2071450"/>
                <a:gd name="connsiteX49" fmla="*/ 429208 w 670800"/>
                <a:gd name="connsiteY49" fmla="*/ 830424 h 2071450"/>
                <a:gd name="connsiteX50" fmla="*/ 373225 w 670800"/>
                <a:gd name="connsiteY50" fmla="*/ 886408 h 2071450"/>
                <a:gd name="connsiteX51" fmla="*/ 289249 w 670800"/>
                <a:gd name="connsiteY51" fmla="*/ 961053 h 2071450"/>
                <a:gd name="connsiteX52" fmla="*/ 223935 w 670800"/>
                <a:gd name="connsiteY52" fmla="*/ 1035698 h 2071450"/>
                <a:gd name="connsiteX53" fmla="*/ 167951 w 670800"/>
                <a:gd name="connsiteY53" fmla="*/ 1082351 h 2071450"/>
                <a:gd name="connsiteX54" fmla="*/ 130629 w 670800"/>
                <a:gd name="connsiteY54" fmla="*/ 1129004 h 2071450"/>
                <a:gd name="connsiteX55" fmla="*/ 74645 w 670800"/>
                <a:gd name="connsiteY55" fmla="*/ 1184987 h 2071450"/>
                <a:gd name="connsiteX56" fmla="*/ 65315 w 670800"/>
                <a:gd name="connsiteY56" fmla="*/ 1212979 h 2071450"/>
                <a:gd name="connsiteX57" fmla="*/ 46653 w 670800"/>
                <a:gd name="connsiteY57" fmla="*/ 1231641 h 2071450"/>
                <a:gd name="connsiteX58" fmla="*/ 37323 w 670800"/>
                <a:gd name="connsiteY58" fmla="*/ 1278294 h 2071450"/>
                <a:gd name="connsiteX59" fmla="*/ 46653 w 670800"/>
                <a:gd name="connsiteY59" fmla="*/ 1324947 h 2071450"/>
                <a:gd name="connsiteX60" fmla="*/ 111968 w 670800"/>
                <a:gd name="connsiteY60" fmla="*/ 1296955 h 2071450"/>
                <a:gd name="connsiteX61" fmla="*/ 158621 w 670800"/>
                <a:gd name="connsiteY61" fmla="*/ 1250302 h 2071450"/>
                <a:gd name="connsiteX62" fmla="*/ 186612 w 670800"/>
                <a:gd name="connsiteY62" fmla="*/ 1231641 h 2071450"/>
                <a:gd name="connsiteX63" fmla="*/ 251927 w 670800"/>
                <a:gd name="connsiteY63" fmla="*/ 1194318 h 2071450"/>
                <a:gd name="connsiteX64" fmla="*/ 279919 w 670800"/>
                <a:gd name="connsiteY64" fmla="*/ 1166326 h 2071450"/>
                <a:gd name="connsiteX65" fmla="*/ 345233 w 670800"/>
                <a:gd name="connsiteY65" fmla="*/ 1138334 h 2071450"/>
                <a:gd name="connsiteX66" fmla="*/ 373225 w 670800"/>
                <a:gd name="connsiteY66" fmla="*/ 1119673 h 2071450"/>
                <a:gd name="connsiteX67" fmla="*/ 419878 w 670800"/>
                <a:gd name="connsiteY67" fmla="*/ 1082351 h 2071450"/>
                <a:gd name="connsiteX68" fmla="*/ 494523 w 670800"/>
                <a:gd name="connsiteY68" fmla="*/ 1026367 h 2071450"/>
                <a:gd name="connsiteX69" fmla="*/ 550506 w 670800"/>
                <a:gd name="connsiteY69" fmla="*/ 1007706 h 2071450"/>
                <a:gd name="connsiteX70" fmla="*/ 653143 w 670800"/>
                <a:gd name="connsiteY70" fmla="*/ 998375 h 2071450"/>
                <a:gd name="connsiteX71" fmla="*/ 643812 w 670800"/>
                <a:gd name="connsiteY71" fmla="*/ 1073020 h 2071450"/>
                <a:gd name="connsiteX72" fmla="*/ 606490 w 670800"/>
                <a:gd name="connsiteY72" fmla="*/ 1129004 h 2071450"/>
                <a:gd name="connsiteX73" fmla="*/ 587829 w 670800"/>
                <a:gd name="connsiteY73" fmla="*/ 1156996 h 2071450"/>
                <a:gd name="connsiteX74" fmla="*/ 531845 w 670800"/>
                <a:gd name="connsiteY74" fmla="*/ 1203649 h 2071450"/>
                <a:gd name="connsiteX75" fmla="*/ 466531 w 670800"/>
                <a:gd name="connsiteY75" fmla="*/ 1259632 h 2071450"/>
                <a:gd name="connsiteX76" fmla="*/ 429208 w 670800"/>
                <a:gd name="connsiteY76" fmla="*/ 1296955 h 2071450"/>
                <a:gd name="connsiteX77" fmla="*/ 410547 w 670800"/>
                <a:gd name="connsiteY77" fmla="*/ 1324947 h 2071450"/>
                <a:gd name="connsiteX78" fmla="*/ 382555 w 670800"/>
                <a:gd name="connsiteY78" fmla="*/ 1343608 h 2071450"/>
                <a:gd name="connsiteX79" fmla="*/ 326572 w 670800"/>
                <a:gd name="connsiteY79" fmla="*/ 1380930 h 2071450"/>
                <a:gd name="connsiteX80" fmla="*/ 298580 w 670800"/>
                <a:gd name="connsiteY80" fmla="*/ 1408922 h 2071450"/>
                <a:gd name="connsiteX81" fmla="*/ 270588 w 670800"/>
                <a:gd name="connsiteY81" fmla="*/ 1418253 h 2071450"/>
                <a:gd name="connsiteX82" fmla="*/ 242596 w 670800"/>
                <a:gd name="connsiteY82" fmla="*/ 1436914 h 2071450"/>
                <a:gd name="connsiteX83" fmla="*/ 223935 w 670800"/>
                <a:gd name="connsiteY83" fmla="*/ 1464906 h 2071450"/>
                <a:gd name="connsiteX84" fmla="*/ 167951 w 670800"/>
                <a:gd name="connsiteY84" fmla="*/ 1511559 h 2071450"/>
                <a:gd name="connsiteX85" fmla="*/ 149290 w 670800"/>
                <a:gd name="connsiteY85" fmla="*/ 1539551 h 2071450"/>
                <a:gd name="connsiteX86" fmla="*/ 121298 w 670800"/>
                <a:gd name="connsiteY86" fmla="*/ 1576873 h 2071450"/>
                <a:gd name="connsiteX87" fmla="*/ 83976 w 670800"/>
                <a:gd name="connsiteY87" fmla="*/ 1660849 h 2071450"/>
                <a:gd name="connsiteX88" fmla="*/ 93306 w 670800"/>
                <a:gd name="connsiteY88" fmla="*/ 1726163 h 2071450"/>
                <a:gd name="connsiteX89" fmla="*/ 149290 w 670800"/>
                <a:gd name="connsiteY89" fmla="*/ 1716832 h 2071450"/>
                <a:gd name="connsiteX90" fmla="*/ 233266 w 670800"/>
                <a:gd name="connsiteY90" fmla="*/ 1651518 h 2071450"/>
                <a:gd name="connsiteX91" fmla="*/ 317241 w 670800"/>
                <a:gd name="connsiteY91" fmla="*/ 1586204 h 2071450"/>
                <a:gd name="connsiteX92" fmla="*/ 345233 w 670800"/>
                <a:gd name="connsiteY92" fmla="*/ 1558212 h 2071450"/>
                <a:gd name="connsiteX93" fmla="*/ 401217 w 670800"/>
                <a:gd name="connsiteY93" fmla="*/ 1520889 h 2071450"/>
                <a:gd name="connsiteX94" fmla="*/ 447870 w 670800"/>
                <a:gd name="connsiteY94" fmla="*/ 1474236 h 2071450"/>
                <a:gd name="connsiteX95" fmla="*/ 503853 w 670800"/>
                <a:gd name="connsiteY95" fmla="*/ 1436914 h 2071450"/>
                <a:gd name="connsiteX96" fmla="*/ 559837 w 670800"/>
                <a:gd name="connsiteY96" fmla="*/ 1418253 h 2071450"/>
                <a:gd name="connsiteX97" fmla="*/ 625151 w 670800"/>
                <a:gd name="connsiteY97" fmla="*/ 1427583 h 2071450"/>
                <a:gd name="connsiteX98" fmla="*/ 615821 w 670800"/>
                <a:gd name="connsiteY98" fmla="*/ 1492898 h 2071450"/>
                <a:gd name="connsiteX99" fmla="*/ 587829 w 670800"/>
                <a:gd name="connsiteY99" fmla="*/ 1548881 h 2071450"/>
                <a:gd name="connsiteX100" fmla="*/ 522515 w 670800"/>
                <a:gd name="connsiteY100" fmla="*/ 1604865 h 2071450"/>
                <a:gd name="connsiteX101" fmla="*/ 494523 w 670800"/>
                <a:gd name="connsiteY101" fmla="*/ 1614196 h 2071450"/>
                <a:gd name="connsiteX102" fmla="*/ 419878 w 670800"/>
                <a:gd name="connsiteY102" fmla="*/ 1670179 h 2071450"/>
                <a:gd name="connsiteX103" fmla="*/ 354563 w 670800"/>
                <a:gd name="connsiteY103" fmla="*/ 1716832 h 2071450"/>
                <a:gd name="connsiteX104" fmla="*/ 317241 w 670800"/>
                <a:gd name="connsiteY104" fmla="*/ 1726163 h 2071450"/>
                <a:gd name="connsiteX105" fmla="*/ 289249 w 670800"/>
                <a:gd name="connsiteY105" fmla="*/ 1754155 h 2071450"/>
                <a:gd name="connsiteX106" fmla="*/ 261257 w 670800"/>
                <a:gd name="connsiteY106" fmla="*/ 1763485 h 2071450"/>
                <a:gd name="connsiteX107" fmla="*/ 214604 w 670800"/>
                <a:gd name="connsiteY107" fmla="*/ 1810138 h 2071450"/>
                <a:gd name="connsiteX108" fmla="*/ 195943 w 670800"/>
                <a:gd name="connsiteY108" fmla="*/ 1828800 h 2071450"/>
                <a:gd name="connsiteX109" fmla="*/ 177282 w 670800"/>
                <a:gd name="connsiteY109" fmla="*/ 1856792 h 2071450"/>
                <a:gd name="connsiteX110" fmla="*/ 130629 w 670800"/>
                <a:gd name="connsiteY110" fmla="*/ 1903445 h 2071450"/>
                <a:gd name="connsiteX111" fmla="*/ 102637 w 670800"/>
                <a:gd name="connsiteY111" fmla="*/ 1950098 h 2071450"/>
                <a:gd name="connsiteX112" fmla="*/ 93306 w 670800"/>
                <a:gd name="connsiteY112" fmla="*/ 1978089 h 2071450"/>
                <a:gd name="connsiteX113" fmla="*/ 74645 w 670800"/>
                <a:gd name="connsiteY113" fmla="*/ 2006081 h 2071450"/>
                <a:gd name="connsiteX114" fmla="*/ 93306 w 670800"/>
                <a:gd name="connsiteY114" fmla="*/ 2052734 h 2071450"/>
                <a:gd name="connsiteX115" fmla="*/ 111968 w 670800"/>
                <a:gd name="connsiteY115" fmla="*/ 2034073 h 2071450"/>
                <a:gd name="connsiteX116" fmla="*/ 149290 w 670800"/>
                <a:gd name="connsiteY116" fmla="*/ 2024743 h 2071450"/>
                <a:gd name="connsiteX117" fmla="*/ 186612 w 670800"/>
                <a:gd name="connsiteY117" fmla="*/ 2006081 h 2071450"/>
                <a:gd name="connsiteX118" fmla="*/ 205274 w 670800"/>
                <a:gd name="connsiteY118" fmla="*/ 1987420 h 2071450"/>
                <a:gd name="connsiteX119" fmla="*/ 233266 w 670800"/>
                <a:gd name="connsiteY119" fmla="*/ 1978089 h 2071450"/>
                <a:gd name="connsiteX120" fmla="*/ 279919 w 670800"/>
                <a:gd name="connsiteY120" fmla="*/ 1950098 h 2071450"/>
                <a:gd name="connsiteX121" fmla="*/ 354563 w 670800"/>
                <a:gd name="connsiteY121" fmla="*/ 1912775 h 2071450"/>
                <a:gd name="connsiteX122" fmla="*/ 410547 w 670800"/>
                <a:gd name="connsiteY122" fmla="*/ 1894114 h 2071450"/>
                <a:gd name="connsiteX123" fmla="*/ 475861 w 670800"/>
                <a:gd name="connsiteY123" fmla="*/ 1847461 h 2071450"/>
                <a:gd name="connsiteX124" fmla="*/ 531845 w 670800"/>
                <a:gd name="connsiteY124" fmla="*/ 1828800 h 2071450"/>
                <a:gd name="connsiteX125" fmla="*/ 662474 w 670800"/>
                <a:gd name="connsiteY125" fmla="*/ 1838130 h 2071450"/>
                <a:gd name="connsiteX126" fmla="*/ 653143 w 670800"/>
                <a:gd name="connsiteY126" fmla="*/ 1912775 h 2071450"/>
                <a:gd name="connsiteX127" fmla="*/ 634482 w 670800"/>
                <a:gd name="connsiteY127" fmla="*/ 1940767 h 2071450"/>
                <a:gd name="connsiteX128" fmla="*/ 578498 w 670800"/>
                <a:gd name="connsiteY128" fmla="*/ 1978089 h 2071450"/>
                <a:gd name="connsiteX129" fmla="*/ 559837 w 670800"/>
                <a:gd name="connsiteY129" fmla="*/ 1996751 h 2071450"/>
                <a:gd name="connsiteX130" fmla="*/ 541176 w 670800"/>
                <a:gd name="connsiteY130" fmla="*/ 2024743 h 2071450"/>
                <a:gd name="connsiteX131" fmla="*/ 513184 w 670800"/>
                <a:gd name="connsiteY131" fmla="*/ 2043404 h 2071450"/>
                <a:gd name="connsiteX132" fmla="*/ 485192 w 670800"/>
                <a:gd name="connsiteY132" fmla="*/ 2071396 h 20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670800" h="2071450">
                  <a:moveTo>
                    <a:pt x="373225" y="0"/>
                  </a:moveTo>
                  <a:cubicBezTo>
                    <a:pt x="360784" y="15551"/>
                    <a:pt x="349016" y="31665"/>
                    <a:pt x="335902" y="46653"/>
                  </a:cubicBezTo>
                  <a:cubicBezTo>
                    <a:pt x="327213" y="56584"/>
                    <a:pt x="316358" y="64508"/>
                    <a:pt x="307910" y="74645"/>
                  </a:cubicBezTo>
                  <a:cubicBezTo>
                    <a:pt x="300731" y="83260"/>
                    <a:pt x="296254" y="93880"/>
                    <a:pt x="289249" y="102636"/>
                  </a:cubicBezTo>
                  <a:cubicBezTo>
                    <a:pt x="283754" y="109505"/>
                    <a:pt x="276083" y="114429"/>
                    <a:pt x="270588" y="121298"/>
                  </a:cubicBezTo>
                  <a:cubicBezTo>
                    <a:pt x="263583" y="130054"/>
                    <a:pt x="259856" y="141360"/>
                    <a:pt x="251927" y="149289"/>
                  </a:cubicBezTo>
                  <a:cubicBezTo>
                    <a:pt x="243997" y="157219"/>
                    <a:pt x="232550" y="160772"/>
                    <a:pt x="223935" y="167951"/>
                  </a:cubicBezTo>
                  <a:cubicBezTo>
                    <a:pt x="132216" y="244384"/>
                    <a:pt x="250680" y="150536"/>
                    <a:pt x="177282" y="223934"/>
                  </a:cubicBezTo>
                  <a:cubicBezTo>
                    <a:pt x="169352" y="231864"/>
                    <a:pt x="158621" y="236375"/>
                    <a:pt x="149290" y="242596"/>
                  </a:cubicBezTo>
                  <a:cubicBezTo>
                    <a:pt x="143070" y="251926"/>
                    <a:pt x="135183" y="260340"/>
                    <a:pt x="130629" y="270587"/>
                  </a:cubicBezTo>
                  <a:cubicBezTo>
                    <a:pt x="122640" y="288562"/>
                    <a:pt x="111968" y="326571"/>
                    <a:pt x="111968" y="326571"/>
                  </a:cubicBezTo>
                  <a:cubicBezTo>
                    <a:pt x="115078" y="351453"/>
                    <a:pt x="101505" y="385821"/>
                    <a:pt x="121298" y="401216"/>
                  </a:cubicBezTo>
                  <a:cubicBezTo>
                    <a:pt x="153462" y="426232"/>
                    <a:pt x="199053" y="389811"/>
                    <a:pt x="223935" y="373224"/>
                  </a:cubicBezTo>
                  <a:cubicBezTo>
                    <a:pt x="255037" y="326571"/>
                    <a:pt x="233265" y="351452"/>
                    <a:pt x="298580" y="307910"/>
                  </a:cubicBezTo>
                  <a:cubicBezTo>
                    <a:pt x="307911" y="301690"/>
                    <a:pt x="315934" y="292795"/>
                    <a:pt x="326572" y="289249"/>
                  </a:cubicBezTo>
                  <a:lnTo>
                    <a:pt x="382555" y="270587"/>
                  </a:lnTo>
                  <a:lnTo>
                    <a:pt x="410547" y="261257"/>
                  </a:lnTo>
                  <a:cubicBezTo>
                    <a:pt x="419878" y="267477"/>
                    <a:pt x="432596" y="270409"/>
                    <a:pt x="438539" y="279918"/>
                  </a:cubicBezTo>
                  <a:cubicBezTo>
                    <a:pt x="448964" y="296599"/>
                    <a:pt x="457200" y="335902"/>
                    <a:pt x="457200" y="335902"/>
                  </a:cubicBezTo>
                  <a:cubicBezTo>
                    <a:pt x="450980" y="345233"/>
                    <a:pt x="445923" y="355455"/>
                    <a:pt x="438539" y="363894"/>
                  </a:cubicBezTo>
                  <a:cubicBezTo>
                    <a:pt x="419623" y="385513"/>
                    <a:pt x="391999" y="415156"/>
                    <a:pt x="363894" y="429208"/>
                  </a:cubicBezTo>
                  <a:cubicBezTo>
                    <a:pt x="355097" y="433606"/>
                    <a:pt x="345233" y="435428"/>
                    <a:pt x="335902" y="438538"/>
                  </a:cubicBezTo>
                  <a:cubicBezTo>
                    <a:pt x="329682" y="444759"/>
                    <a:pt x="325109" y="453266"/>
                    <a:pt x="317241" y="457200"/>
                  </a:cubicBezTo>
                  <a:cubicBezTo>
                    <a:pt x="256529" y="487556"/>
                    <a:pt x="258756" y="459701"/>
                    <a:pt x="205274" y="513183"/>
                  </a:cubicBezTo>
                  <a:cubicBezTo>
                    <a:pt x="160218" y="558239"/>
                    <a:pt x="217468" y="503429"/>
                    <a:pt x="158621" y="550506"/>
                  </a:cubicBezTo>
                  <a:cubicBezTo>
                    <a:pt x="112446" y="587446"/>
                    <a:pt x="169803" y="548654"/>
                    <a:pt x="121298" y="597159"/>
                  </a:cubicBezTo>
                  <a:cubicBezTo>
                    <a:pt x="113369" y="605088"/>
                    <a:pt x="102637" y="609600"/>
                    <a:pt x="93306" y="615820"/>
                  </a:cubicBezTo>
                  <a:cubicBezTo>
                    <a:pt x="87086" y="625151"/>
                    <a:pt x="79660" y="633782"/>
                    <a:pt x="74645" y="643812"/>
                  </a:cubicBezTo>
                  <a:cubicBezTo>
                    <a:pt x="70247" y="652609"/>
                    <a:pt x="70375" y="663370"/>
                    <a:pt x="65315" y="671804"/>
                  </a:cubicBezTo>
                  <a:cubicBezTo>
                    <a:pt x="60789" y="679347"/>
                    <a:pt x="51931" y="683427"/>
                    <a:pt x="46653" y="690465"/>
                  </a:cubicBezTo>
                  <a:cubicBezTo>
                    <a:pt x="8154" y="741796"/>
                    <a:pt x="14547" y="730801"/>
                    <a:pt x="0" y="774441"/>
                  </a:cubicBezTo>
                  <a:cubicBezTo>
                    <a:pt x="3110" y="799322"/>
                    <a:pt x="-2847" y="827166"/>
                    <a:pt x="9331" y="849085"/>
                  </a:cubicBezTo>
                  <a:cubicBezTo>
                    <a:pt x="15559" y="860295"/>
                    <a:pt x="33829" y="858416"/>
                    <a:pt x="46653" y="858416"/>
                  </a:cubicBezTo>
                  <a:cubicBezTo>
                    <a:pt x="74817" y="858416"/>
                    <a:pt x="102637" y="852195"/>
                    <a:pt x="130629" y="849085"/>
                  </a:cubicBezTo>
                  <a:cubicBezTo>
                    <a:pt x="139960" y="842865"/>
                    <a:pt x="150182" y="837808"/>
                    <a:pt x="158621" y="830424"/>
                  </a:cubicBezTo>
                  <a:cubicBezTo>
                    <a:pt x="175172" y="815942"/>
                    <a:pt x="189723" y="799322"/>
                    <a:pt x="205274" y="783771"/>
                  </a:cubicBezTo>
                  <a:lnTo>
                    <a:pt x="233266" y="755779"/>
                  </a:lnTo>
                  <a:lnTo>
                    <a:pt x="261257" y="727787"/>
                  </a:lnTo>
                  <a:cubicBezTo>
                    <a:pt x="267478" y="721566"/>
                    <a:pt x="272599" y="714006"/>
                    <a:pt x="279919" y="709126"/>
                  </a:cubicBezTo>
                  <a:lnTo>
                    <a:pt x="335902" y="671804"/>
                  </a:lnTo>
                  <a:cubicBezTo>
                    <a:pt x="345233" y="665584"/>
                    <a:pt x="355965" y="661073"/>
                    <a:pt x="363894" y="653143"/>
                  </a:cubicBezTo>
                  <a:cubicBezTo>
                    <a:pt x="370114" y="646922"/>
                    <a:pt x="375686" y="639977"/>
                    <a:pt x="382555" y="634481"/>
                  </a:cubicBezTo>
                  <a:cubicBezTo>
                    <a:pt x="415120" y="608428"/>
                    <a:pt x="406640" y="618858"/>
                    <a:pt x="447870" y="606489"/>
                  </a:cubicBezTo>
                  <a:cubicBezTo>
                    <a:pt x="466711" y="600837"/>
                    <a:pt x="503853" y="587828"/>
                    <a:pt x="503853" y="587828"/>
                  </a:cubicBezTo>
                  <a:cubicBezTo>
                    <a:pt x="516294" y="590938"/>
                    <a:pt x="538489" y="584620"/>
                    <a:pt x="541176" y="597159"/>
                  </a:cubicBezTo>
                  <a:cubicBezTo>
                    <a:pt x="549673" y="636811"/>
                    <a:pt x="536875" y="678218"/>
                    <a:pt x="531845" y="718457"/>
                  </a:cubicBezTo>
                  <a:cubicBezTo>
                    <a:pt x="530625" y="728216"/>
                    <a:pt x="527575" y="738015"/>
                    <a:pt x="522515" y="746449"/>
                  </a:cubicBezTo>
                  <a:cubicBezTo>
                    <a:pt x="517989" y="753992"/>
                    <a:pt x="509349" y="758241"/>
                    <a:pt x="503853" y="765110"/>
                  </a:cubicBezTo>
                  <a:cubicBezTo>
                    <a:pt x="484181" y="789700"/>
                    <a:pt x="485699" y="802095"/>
                    <a:pt x="457200" y="821094"/>
                  </a:cubicBezTo>
                  <a:cubicBezTo>
                    <a:pt x="449016" y="826550"/>
                    <a:pt x="438539" y="827314"/>
                    <a:pt x="429208" y="830424"/>
                  </a:cubicBezTo>
                  <a:cubicBezTo>
                    <a:pt x="393576" y="883873"/>
                    <a:pt x="431091" y="834329"/>
                    <a:pt x="373225" y="886408"/>
                  </a:cubicBezTo>
                  <a:cubicBezTo>
                    <a:pt x="281924" y="968580"/>
                    <a:pt x="350837" y="919995"/>
                    <a:pt x="289249" y="961053"/>
                  </a:cubicBezTo>
                  <a:cubicBezTo>
                    <a:pt x="267667" y="993427"/>
                    <a:pt x="260322" y="1008409"/>
                    <a:pt x="223935" y="1035698"/>
                  </a:cubicBezTo>
                  <a:cubicBezTo>
                    <a:pt x="179574" y="1068967"/>
                    <a:pt x="197608" y="1052692"/>
                    <a:pt x="167951" y="1082351"/>
                  </a:cubicBezTo>
                  <a:cubicBezTo>
                    <a:pt x="151736" y="1131000"/>
                    <a:pt x="170612" y="1093464"/>
                    <a:pt x="130629" y="1129004"/>
                  </a:cubicBezTo>
                  <a:cubicBezTo>
                    <a:pt x="110904" y="1146537"/>
                    <a:pt x="74645" y="1184987"/>
                    <a:pt x="74645" y="1184987"/>
                  </a:cubicBezTo>
                  <a:cubicBezTo>
                    <a:pt x="71535" y="1194318"/>
                    <a:pt x="70375" y="1204545"/>
                    <a:pt x="65315" y="1212979"/>
                  </a:cubicBezTo>
                  <a:cubicBezTo>
                    <a:pt x="60789" y="1220523"/>
                    <a:pt x="50118" y="1223555"/>
                    <a:pt x="46653" y="1231641"/>
                  </a:cubicBezTo>
                  <a:cubicBezTo>
                    <a:pt x="40406" y="1246218"/>
                    <a:pt x="40433" y="1262743"/>
                    <a:pt x="37323" y="1278294"/>
                  </a:cubicBezTo>
                  <a:cubicBezTo>
                    <a:pt x="40433" y="1293845"/>
                    <a:pt x="34269" y="1315040"/>
                    <a:pt x="46653" y="1324947"/>
                  </a:cubicBezTo>
                  <a:cubicBezTo>
                    <a:pt x="59139" y="1334936"/>
                    <a:pt x="104538" y="1303456"/>
                    <a:pt x="111968" y="1296955"/>
                  </a:cubicBezTo>
                  <a:cubicBezTo>
                    <a:pt x="128519" y="1282473"/>
                    <a:pt x="140322" y="1262501"/>
                    <a:pt x="158621" y="1250302"/>
                  </a:cubicBezTo>
                  <a:cubicBezTo>
                    <a:pt x="167951" y="1244082"/>
                    <a:pt x="176876" y="1237205"/>
                    <a:pt x="186612" y="1231641"/>
                  </a:cubicBezTo>
                  <a:cubicBezTo>
                    <a:pt x="215647" y="1215049"/>
                    <a:pt x="227130" y="1214982"/>
                    <a:pt x="251927" y="1194318"/>
                  </a:cubicBezTo>
                  <a:cubicBezTo>
                    <a:pt x="262064" y="1185870"/>
                    <a:pt x="269181" y="1173996"/>
                    <a:pt x="279919" y="1166326"/>
                  </a:cubicBezTo>
                  <a:cubicBezTo>
                    <a:pt x="325218" y="1133969"/>
                    <a:pt x="304626" y="1158638"/>
                    <a:pt x="345233" y="1138334"/>
                  </a:cubicBezTo>
                  <a:cubicBezTo>
                    <a:pt x="355263" y="1133319"/>
                    <a:pt x="363894" y="1125893"/>
                    <a:pt x="373225" y="1119673"/>
                  </a:cubicBezTo>
                  <a:cubicBezTo>
                    <a:pt x="410393" y="1063920"/>
                    <a:pt x="369800" y="1112398"/>
                    <a:pt x="419878" y="1082351"/>
                  </a:cubicBezTo>
                  <a:cubicBezTo>
                    <a:pt x="475146" y="1049190"/>
                    <a:pt x="378321" y="1065101"/>
                    <a:pt x="494523" y="1026367"/>
                  </a:cubicBezTo>
                  <a:lnTo>
                    <a:pt x="550506" y="1007706"/>
                  </a:lnTo>
                  <a:cubicBezTo>
                    <a:pt x="575265" y="982948"/>
                    <a:pt x="604664" y="943836"/>
                    <a:pt x="653143" y="998375"/>
                  </a:cubicBezTo>
                  <a:cubicBezTo>
                    <a:pt x="669802" y="1017117"/>
                    <a:pt x="648298" y="1048349"/>
                    <a:pt x="643812" y="1073020"/>
                  </a:cubicBezTo>
                  <a:cubicBezTo>
                    <a:pt x="636948" y="1110774"/>
                    <a:pt x="632530" y="1097755"/>
                    <a:pt x="606490" y="1129004"/>
                  </a:cubicBezTo>
                  <a:cubicBezTo>
                    <a:pt x="599311" y="1137619"/>
                    <a:pt x="595759" y="1149067"/>
                    <a:pt x="587829" y="1156996"/>
                  </a:cubicBezTo>
                  <a:cubicBezTo>
                    <a:pt x="540428" y="1204396"/>
                    <a:pt x="563222" y="1165997"/>
                    <a:pt x="531845" y="1203649"/>
                  </a:cubicBezTo>
                  <a:cubicBezTo>
                    <a:pt x="488588" y="1255558"/>
                    <a:pt x="523951" y="1230922"/>
                    <a:pt x="466531" y="1259632"/>
                  </a:cubicBezTo>
                  <a:cubicBezTo>
                    <a:pt x="454090" y="1272073"/>
                    <a:pt x="438967" y="1282316"/>
                    <a:pt x="429208" y="1296955"/>
                  </a:cubicBezTo>
                  <a:cubicBezTo>
                    <a:pt x="422988" y="1306286"/>
                    <a:pt x="418476" y="1317018"/>
                    <a:pt x="410547" y="1324947"/>
                  </a:cubicBezTo>
                  <a:cubicBezTo>
                    <a:pt x="402618" y="1332876"/>
                    <a:pt x="391170" y="1336429"/>
                    <a:pt x="382555" y="1343608"/>
                  </a:cubicBezTo>
                  <a:cubicBezTo>
                    <a:pt x="335960" y="1382437"/>
                    <a:pt x="375764" y="1364533"/>
                    <a:pt x="326572" y="1380930"/>
                  </a:cubicBezTo>
                  <a:cubicBezTo>
                    <a:pt x="317241" y="1390261"/>
                    <a:pt x="309559" y="1401602"/>
                    <a:pt x="298580" y="1408922"/>
                  </a:cubicBezTo>
                  <a:cubicBezTo>
                    <a:pt x="290396" y="1414378"/>
                    <a:pt x="279385" y="1413854"/>
                    <a:pt x="270588" y="1418253"/>
                  </a:cubicBezTo>
                  <a:cubicBezTo>
                    <a:pt x="260558" y="1423268"/>
                    <a:pt x="251927" y="1430694"/>
                    <a:pt x="242596" y="1436914"/>
                  </a:cubicBezTo>
                  <a:cubicBezTo>
                    <a:pt x="236376" y="1446245"/>
                    <a:pt x="231864" y="1456977"/>
                    <a:pt x="223935" y="1464906"/>
                  </a:cubicBezTo>
                  <a:cubicBezTo>
                    <a:pt x="150539" y="1538302"/>
                    <a:pt x="244380" y="1419843"/>
                    <a:pt x="167951" y="1511559"/>
                  </a:cubicBezTo>
                  <a:cubicBezTo>
                    <a:pt x="160772" y="1520174"/>
                    <a:pt x="155808" y="1530426"/>
                    <a:pt x="149290" y="1539551"/>
                  </a:cubicBezTo>
                  <a:cubicBezTo>
                    <a:pt x="140251" y="1552205"/>
                    <a:pt x="130629" y="1564432"/>
                    <a:pt x="121298" y="1576873"/>
                  </a:cubicBezTo>
                  <a:cubicBezTo>
                    <a:pt x="99091" y="1643496"/>
                    <a:pt x="113548" y="1616490"/>
                    <a:pt x="83976" y="1660849"/>
                  </a:cubicBezTo>
                  <a:cubicBezTo>
                    <a:pt x="87086" y="1682620"/>
                    <a:pt x="81650" y="1707514"/>
                    <a:pt x="93306" y="1726163"/>
                  </a:cubicBezTo>
                  <a:cubicBezTo>
                    <a:pt x="116603" y="1763438"/>
                    <a:pt x="137038" y="1726857"/>
                    <a:pt x="149290" y="1716832"/>
                  </a:cubicBezTo>
                  <a:cubicBezTo>
                    <a:pt x="176736" y="1694376"/>
                    <a:pt x="208191" y="1676594"/>
                    <a:pt x="233266" y="1651518"/>
                  </a:cubicBezTo>
                  <a:cubicBezTo>
                    <a:pt x="296204" y="1588579"/>
                    <a:pt x="264212" y="1603879"/>
                    <a:pt x="317241" y="1586204"/>
                  </a:cubicBezTo>
                  <a:cubicBezTo>
                    <a:pt x="326572" y="1576873"/>
                    <a:pt x="334817" y="1566313"/>
                    <a:pt x="345233" y="1558212"/>
                  </a:cubicBezTo>
                  <a:cubicBezTo>
                    <a:pt x="362937" y="1544442"/>
                    <a:pt x="385358" y="1536748"/>
                    <a:pt x="401217" y="1520889"/>
                  </a:cubicBezTo>
                  <a:cubicBezTo>
                    <a:pt x="416768" y="1505338"/>
                    <a:pt x="429571" y="1486435"/>
                    <a:pt x="447870" y="1474236"/>
                  </a:cubicBezTo>
                  <a:cubicBezTo>
                    <a:pt x="466531" y="1461795"/>
                    <a:pt x="482576" y="1444006"/>
                    <a:pt x="503853" y="1436914"/>
                  </a:cubicBezTo>
                  <a:lnTo>
                    <a:pt x="559837" y="1418253"/>
                  </a:lnTo>
                  <a:cubicBezTo>
                    <a:pt x="581608" y="1421363"/>
                    <a:pt x="611956" y="1409989"/>
                    <a:pt x="625151" y="1427583"/>
                  </a:cubicBezTo>
                  <a:cubicBezTo>
                    <a:pt x="638347" y="1445177"/>
                    <a:pt x="620134" y="1471332"/>
                    <a:pt x="615821" y="1492898"/>
                  </a:cubicBezTo>
                  <a:cubicBezTo>
                    <a:pt x="611502" y="1514491"/>
                    <a:pt x="602187" y="1532130"/>
                    <a:pt x="587829" y="1548881"/>
                  </a:cubicBezTo>
                  <a:cubicBezTo>
                    <a:pt x="570612" y="1568967"/>
                    <a:pt x="547277" y="1592484"/>
                    <a:pt x="522515" y="1604865"/>
                  </a:cubicBezTo>
                  <a:cubicBezTo>
                    <a:pt x="513718" y="1609264"/>
                    <a:pt x="503854" y="1611086"/>
                    <a:pt x="494523" y="1614196"/>
                  </a:cubicBezTo>
                  <a:cubicBezTo>
                    <a:pt x="451724" y="1656992"/>
                    <a:pt x="504284" y="1606875"/>
                    <a:pt x="419878" y="1670179"/>
                  </a:cubicBezTo>
                  <a:cubicBezTo>
                    <a:pt x="415629" y="1673366"/>
                    <a:pt x="365176" y="1712284"/>
                    <a:pt x="354563" y="1716832"/>
                  </a:cubicBezTo>
                  <a:cubicBezTo>
                    <a:pt x="342776" y="1721884"/>
                    <a:pt x="329682" y="1723053"/>
                    <a:pt x="317241" y="1726163"/>
                  </a:cubicBezTo>
                  <a:cubicBezTo>
                    <a:pt x="307910" y="1735494"/>
                    <a:pt x="300228" y="1746836"/>
                    <a:pt x="289249" y="1754155"/>
                  </a:cubicBezTo>
                  <a:cubicBezTo>
                    <a:pt x="281065" y="1759611"/>
                    <a:pt x="269125" y="1757584"/>
                    <a:pt x="261257" y="1763485"/>
                  </a:cubicBezTo>
                  <a:cubicBezTo>
                    <a:pt x="243663" y="1776680"/>
                    <a:pt x="230155" y="1794587"/>
                    <a:pt x="214604" y="1810138"/>
                  </a:cubicBezTo>
                  <a:cubicBezTo>
                    <a:pt x="208384" y="1816359"/>
                    <a:pt x="200823" y="1821480"/>
                    <a:pt x="195943" y="1828800"/>
                  </a:cubicBezTo>
                  <a:cubicBezTo>
                    <a:pt x="189723" y="1838131"/>
                    <a:pt x="184666" y="1848353"/>
                    <a:pt x="177282" y="1856792"/>
                  </a:cubicBezTo>
                  <a:cubicBezTo>
                    <a:pt x="162800" y="1873343"/>
                    <a:pt x="130629" y="1903445"/>
                    <a:pt x="130629" y="1903445"/>
                  </a:cubicBezTo>
                  <a:cubicBezTo>
                    <a:pt x="104196" y="1982737"/>
                    <a:pt x="141061" y="1886059"/>
                    <a:pt x="102637" y="1950098"/>
                  </a:cubicBezTo>
                  <a:cubicBezTo>
                    <a:pt x="97577" y="1958532"/>
                    <a:pt x="97704" y="1969292"/>
                    <a:pt x="93306" y="1978089"/>
                  </a:cubicBezTo>
                  <a:cubicBezTo>
                    <a:pt x="88291" y="1988119"/>
                    <a:pt x="80865" y="1996750"/>
                    <a:pt x="74645" y="2006081"/>
                  </a:cubicBezTo>
                  <a:cubicBezTo>
                    <a:pt x="68819" y="2023559"/>
                    <a:pt x="49093" y="2052734"/>
                    <a:pt x="93306" y="2052734"/>
                  </a:cubicBezTo>
                  <a:cubicBezTo>
                    <a:pt x="102103" y="2052734"/>
                    <a:pt x="104100" y="2038007"/>
                    <a:pt x="111968" y="2034073"/>
                  </a:cubicBezTo>
                  <a:cubicBezTo>
                    <a:pt x="123438" y="2028338"/>
                    <a:pt x="136849" y="2027853"/>
                    <a:pt x="149290" y="2024743"/>
                  </a:cubicBezTo>
                  <a:cubicBezTo>
                    <a:pt x="161731" y="2018522"/>
                    <a:pt x="175039" y="2013797"/>
                    <a:pt x="186612" y="2006081"/>
                  </a:cubicBezTo>
                  <a:cubicBezTo>
                    <a:pt x="193932" y="2001201"/>
                    <a:pt x="197731" y="1991946"/>
                    <a:pt x="205274" y="1987420"/>
                  </a:cubicBezTo>
                  <a:cubicBezTo>
                    <a:pt x="213708" y="1982360"/>
                    <a:pt x="224469" y="1982487"/>
                    <a:pt x="233266" y="1978089"/>
                  </a:cubicBezTo>
                  <a:cubicBezTo>
                    <a:pt x="249487" y="1969979"/>
                    <a:pt x="263951" y="1958696"/>
                    <a:pt x="279919" y="1950098"/>
                  </a:cubicBezTo>
                  <a:cubicBezTo>
                    <a:pt x="304412" y="1936909"/>
                    <a:pt x="328172" y="1921572"/>
                    <a:pt x="354563" y="1912775"/>
                  </a:cubicBezTo>
                  <a:lnTo>
                    <a:pt x="410547" y="1894114"/>
                  </a:lnTo>
                  <a:cubicBezTo>
                    <a:pt x="415556" y="1890357"/>
                    <a:pt x="464701" y="1852421"/>
                    <a:pt x="475861" y="1847461"/>
                  </a:cubicBezTo>
                  <a:cubicBezTo>
                    <a:pt x="493836" y="1839472"/>
                    <a:pt x="531845" y="1828800"/>
                    <a:pt x="531845" y="1828800"/>
                  </a:cubicBezTo>
                  <a:cubicBezTo>
                    <a:pt x="575388" y="1831910"/>
                    <a:pt x="626582" y="1813282"/>
                    <a:pt x="662474" y="1838130"/>
                  </a:cubicBezTo>
                  <a:cubicBezTo>
                    <a:pt x="683091" y="1852403"/>
                    <a:pt x="659741" y="1888583"/>
                    <a:pt x="653143" y="1912775"/>
                  </a:cubicBezTo>
                  <a:cubicBezTo>
                    <a:pt x="650192" y="1923594"/>
                    <a:pt x="642921" y="1933383"/>
                    <a:pt x="634482" y="1940767"/>
                  </a:cubicBezTo>
                  <a:cubicBezTo>
                    <a:pt x="617603" y="1955536"/>
                    <a:pt x="594357" y="1962230"/>
                    <a:pt x="578498" y="1978089"/>
                  </a:cubicBezTo>
                  <a:cubicBezTo>
                    <a:pt x="572278" y="1984310"/>
                    <a:pt x="565332" y="1989882"/>
                    <a:pt x="559837" y="1996751"/>
                  </a:cubicBezTo>
                  <a:cubicBezTo>
                    <a:pt x="552832" y="2005508"/>
                    <a:pt x="549105" y="2016814"/>
                    <a:pt x="541176" y="2024743"/>
                  </a:cubicBezTo>
                  <a:cubicBezTo>
                    <a:pt x="533247" y="2032672"/>
                    <a:pt x="522515" y="2037184"/>
                    <a:pt x="513184" y="2043404"/>
                  </a:cubicBezTo>
                  <a:cubicBezTo>
                    <a:pt x="492798" y="2073984"/>
                    <a:pt x="505737" y="2071396"/>
                    <a:pt x="485192" y="2071396"/>
                  </a:cubicBezTo>
                </a:path>
              </a:pathLst>
            </a:cu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1" name="Rectángulo 40"/>
          <p:cNvSpPr/>
          <p:nvPr/>
        </p:nvSpPr>
        <p:spPr>
          <a:xfrm>
            <a:off x="8114252" y="299628"/>
            <a:ext cx="3666357" cy="10044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Truncated Normal Initialization</a:t>
            </a:r>
          </a:p>
          <a:p>
            <a:pPr algn="ctr"/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742517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GB" smtClean="0"/>
              <a:pPr/>
              <a:t>59</a:t>
            </a:fld>
            <a:endParaRPr lang="en-GB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Epochs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Batches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and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Steps</a:t>
            </a:r>
            <a:endParaRPr lang="en-U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Activation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functions</a:t>
            </a:r>
            <a:endParaRPr lang="ca-ES" b="0" dirty="0">
              <a:solidFill>
                <a:schemeClr val="tx1"/>
              </a:solidFill>
              <a:cs typeface="Arial"/>
            </a:endParaRPr>
          </a:p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learning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rate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Other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optimization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methods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</a:rPr>
              <a:t>Regularization</a:t>
            </a:r>
            <a:endParaRPr lang="ca-ES" dirty="0">
              <a:solidFill>
                <a:schemeClr val="tx1"/>
              </a:solidFill>
            </a:endParaRPr>
          </a:p>
          <a:p>
            <a:r>
              <a:rPr lang="ca-ES" dirty="0" err="1">
                <a:solidFill>
                  <a:schemeClr val="tx1"/>
                </a:solidFill>
              </a:rPr>
              <a:t>Normalizing</a:t>
            </a:r>
            <a:r>
              <a:rPr lang="ca-ES" dirty="0">
                <a:solidFill>
                  <a:schemeClr val="tx1"/>
                </a:solidFill>
              </a:rPr>
              <a:t> inputs</a:t>
            </a:r>
          </a:p>
          <a:p>
            <a:r>
              <a:rPr lang="ca-ES" dirty="0" err="1">
                <a:solidFill>
                  <a:schemeClr val="tx1"/>
                </a:solidFill>
              </a:rPr>
              <a:t>Vanishing</a:t>
            </a:r>
            <a:r>
              <a:rPr lang="ca-ES" dirty="0">
                <a:solidFill>
                  <a:schemeClr val="tx1"/>
                </a:solidFill>
              </a:rPr>
              <a:t>/</a:t>
            </a:r>
            <a:r>
              <a:rPr lang="ca-ES" dirty="0" err="1">
                <a:solidFill>
                  <a:schemeClr val="tx1"/>
                </a:solidFill>
              </a:rPr>
              <a:t>Exploding</a:t>
            </a:r>
            <a:r>
              <a:rPr lang="ca-ES" dirty="0">
                <a:solidFill>
                  <a:schemeClr val="tx1"/>
                </a:solidFill>
              </a:rPr>
              <a:t> Gradients</a:t>
            </a:r>
          </a:p>
          <a:p>
            <a:r>
              <a:rPr lang="ca-ES" dirty="0" err="1"/>
              <a:t>Weights</a:t>
            </a:r>
            <a:r>
              <a:rPr lang="ca-ES" dirty="0"/>
              <a:t> </a:t>
            </a:r>
            <a:r>
              <a:rPr lang="ca-ES" dirty="0" err="1"/>
              <a:t>initialization</a:t>
            </a:r>
            <a:endParaRPr lang="ca-ES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Feedforward Neural Networks</a:t>
            </a:r>
            <a:endParaRPr lang="en-GB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48" name="Grupo 47"/>
          <p:cNvGrpSpPr/>
          <p:nvPr/>
        </p:nvGrpSpPr>
        <p:grpSpPr>
          <a:xfrm>
            <a:off x="4453184" y="587829"/>
            <a:ext cx="3265816" cy="5272744"/>
            <a:chOff x="4929447" y="380610"/>
            <a:chExt cx="3265816" cy="5272744"/>
          </a:xfrm>
        </p:grpSpPr>
        <p:sp>
          <p:nvSpPr>
            <p:cNvPr id="49" name="Elipse 48"/>
            <p:cNvSpPr/>
            <p:nvPr/>
          </p:nvSpPr>
          <p:spPr>
            <a:xfrm>
              <a:off x="4954385" y="971999"/>
              <a:ext cx="573579" cy="5735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dirty="0"/>
                <a:t>1</a:t>
              </a:r>
              <a:endParaRPr lang="en-GB" dirty="0"/>
            </a:p>
          </p:txBody>
        </p:sp>
        <p:sp>
          <p:nvSpPr>
            <p:cNvPr id="50" name="Elipse 49"/>
            <p:cNvSpPr/>
            <p:nvPr/>
          </p:nvSpPr>
          <p:spPr>
            <a:xfrm>
              <a:off x="4954385" y="1697978"/>
              <a:ext cx="573579" cy="5735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dirty="0"/>
                <a:t>1</a:t>
              </a:r>
              <a:endParaRPr lang="en-GB" dirty="0"/>
            </a:p>
          </p:txBody>
        </p:sp>
        <p:sp>
          <p:nvSpPr>
            <p:cNvPr id="51" name="Elipse 50"/>
            <p:cNvSpPr/>
            <p:nvPr/>
          </p:nvSpPr>
          <p:spPr>
            <a:xfrm>
              <a:off x="4954385" y="2423957"/>
              <a:ext cx="573579" cy="5735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dirty="0"/>
                <a:t>1</a:t>
              </a:r>
              <a:endParaRPr lang="en-GB" dirty="0"/>
            </a:p>
          </p:txBody>
        </p:sp>
        <p:sp>
          <p:nvSpPr>
            <p:cNvPr id="52" name="Elipse 51"/>
            <p:cNvSpPr/>
            <p:nvPr/>
          </p:nvSpPr>
          <p:spPr>
            <a:xfrm>
              <a:off x="4954385" y="3149936"/>
              <a:ext cx="573579" cy="5735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dirty="0"/>
                <a:t>1</a:t>
              </a:r>
              <a:endParaRPr lang="en-GB" dirty="0"/>
            </a:p>
          </p:txBody>
        </p:sp>
        <p:cxnSp>
          <p:nvCxnSpPr>
            <p:cNvPr id="53" name="Conector recto 52"/>
            <p:cNvCxnSpPr/>
            <p:nvPr/>
          </p:nvCxnSpPr>
          <p:spPr>
            <a:xfrm>
              <a:off x="5220393" y="3964581"/>
              <a:ext cx="0" cy="789709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Elipse 53"/>
            <p:cNvSpPr/>
            <p:nvPr/>
          </p:nvSpPr>
          <p:spPr>
            <a:xfrm>
              <a:off x="4929447" y="4995356"/>
              <a:ext cx="573579" cy="5735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dirty="0"/>
                <a:t>1</a:t>
              </a:r>
              <a:endParaRPr lang="en-GB" dirty="0"/>
            </a:p>
          </p:txBody>
        </p:sp>
        <p:sp>
          <p:nvSpPr>
            <p:cNvPr id="55" name="Elipse 54"/>
            <p:cNvSpPr/>
            <p:nvPr/>
          </p:nvSpPr>
          <p:spPr>
            <a:xfrm>
              <a:off x="7600604" y="3149936"/>
              <a:ext cx="573579" cy="57357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56" name="Conector recto de flecha 55"/>
            <p:cNvCxnSpPr>
              <a:stCxn id="49" idx="6"/>
              <a:endCxn id="55" idx="2"/>
            </p:cNvCxnSpPr>
            <p:nvPr/>
          </p:nvCxnSpPr>
          <p:spPr>
            <a:xfrm>
              <a:off x="5527964" y="1258789"/>
              <a:ext cx="2072640" cy="2177937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de flecha 56"/>
            <p:cNvCxnSpPr>
              <a:stCxn id="50" idx="6"/>
              <a:endCxn id="55" idx="2"/>
            </p:cNvCxnSpPr>
            <p:nvPr/>
          </p:nvCxnSpPr>
          <p:spPr>
            <a:xfrm>
              <a:off x="5527964" y="1984768"/>
              <a:ext cx="2072640" cy="1451958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de flecha 57"/>
            <p:cNvCxnSpPr>
              <a:stCxn id="51" idx="6"/>
              <a:endCxn id="55" idx="2"/>
            </p:cNvCxnSpPr>
            <p:nvPr/>
          </p:nvCxnSpPr>
          <p:spPr>
            <a:xfrm>
              <a:off x="5527964" y="2710747"/>
              <a:ext cx="2072640" cy="725979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de flecha 58"/>
            <p:cNvCxnSpPr>
              <a:stCxn id="52" idx="6"/>
              <a:endCxn id="55" idx="2"/>
            </p:cNvCxnSpPr>
            <p:nvPr/>
          </p:nvCxnSpPr>
          <p:spPr>
            <a:xfrm>
              <a:off x="5527964" y="3436726"/>
              <a:ext cx="207264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de flecha 59"/>
            <p:cNvCxnSpPr>
              <a:stCxn id="54" idx="6"/>
              <a:endCxn id="55" idx="2"/>
            </p:cNvCxnSpPr>
            <p:nvPr/>
          </p:nvCxnSpPr>
          <p:spPr>
            <a:xfrm flipV="1">
              <a:off x="5503026" y="3436726"/>
              <a:ext cx="2097578" cy="184542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ángulo 60"/>
                <p:cNvSpPr/>
                <p:nvPr/>
              </p:nvSpPr>
              <p:spPr>
                <a:xfrm>
                  <a:off x="6348592" y="380610"/>
                  <a:ext cx="707039" cy="591389"/>
                </a:xfrm>
                <a:prstGeom prst="rect">
                  <a:avLst/>
                </a:prstGeom>
                <a:solidFill>
                  <a:schemeClr val="accent5">
                    <a:alpha val="52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·</m:t>
                            </m:r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  <m:sup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sup>
                        </m:sSubSup>
                      </m:oMath>
                    </m:oMathPara>
                  </a14:m>
                  <a:endParaRPr lang="en-GB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Rectángulo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8592" y="380610"/>
                  <a:ext cx="707039" cy="59138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ángulo 63"/>
                <p:cNvSpPr/>
                <p:nvPr/>
              </p:nvSpPr>
              <p:spPr>
                <a:xfrm>
                  <a:off x="7625542" y="3132126"/>
                  <a:ext cx="569721" cy="59138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sup>
                        </m:sSubSup>
                      </m:oMath>
                    </m:oMathPara>
                  </a14:m>
                  <a:endParaRPr lang="en-GB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Rectángulo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5542" y="3132126"/>
                  <a:ext cx="569721" cy="59138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Rectángulo 85"/>
            <p:cNvSpPr/>
            <p:nvPr/>
          </p:nvSpPr>
          <p:spPr>
            <a:xfrm rot="2101006">
              <a:off x="5762797" y="2026437"/>
              <a:ext cx="769761" cy="353403"/>
            </a:xfrm>
            <a:prstGeom prst="rect">
              <a:avLst/>
            </a:prstGeom>
            <a:solidFill>
              <a:schemeClr val="accent5">
                <a:alpha val="5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ca-ES" sz="2000" b="1" dirty="0">
                  <a:solidFill>
                    <a:schemeClr val="tx1"/>
                  </a:solidFill>
                </a:rPr>
                <a:t>0.25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7" name="Rectángulo 86"/>
            <p:cNvSpPr/>
            <p:nvPr/>
          </p:nvSpPr>
          <p:spPr>
            <a:xfrm rot="2864731">
              <a:off x="5992919" y="1718595"/>
              <a:ext cx="769761" cy="353403"/>
            </a:xfrm>
            <a:prstGeom prst="rect">
              <a:avLst/>
            </a:prstGeom>
            <a:solidFill>
              <a:schemeClr val="accent5">
                <a:alpha val="5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ca-ES" sz="2000" b="1" dirty="0">
                  <a:solidFill>
                    <a:schemeClr val="tx1"/>
                  </a:solidFill>
                </a:rPr>
                <a:t>0.48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8" name="Rectángulo 87"/>
            <p:cNvSpPr/>
            <p:nvPr/>
          </p:nvSpPr>
          <p:spPr>
            <a:xfrm rot="1189163">
              <a:off x="5676624" y="2543985"/>
              <a:ext cx="769761" cy="353403"/>
            </a:xfrm>
            <a:prstGeom prst="rect">
              <a:avLst/>
            </a:prstGeom>
            <a:solidFill>
              <a:schemeClr val="accent5">
                <a:alpha val="5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ca-ES" sz="2000" b="1" dirty="0">
                  <a:solidFill>
                    <a:schemeClr val="tx1"/>
                  </a:solidFill>
                </a:rPr>
                <a:t>-0.37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9" name="Rectángulo 88"/>
            <p:cNvSpPr/>
            <p:nvPr/>
          </p:nvSpPr>
          <p:spPr>
            <a:xfrm>
              <a:off x="5660058" y="3083322"/>
              <a:ext cx="769761" cy="353403"/>
            </a:xfrm>
            <a:prstGeom prst="rect">
              <a:avLst/>
            </a:prstGeom>
            <a:solidFill>
              <a:schemeClr val="accent5">
                <a:alpha val="5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ca-ES" sz="2000" b="1" dirty="0">
                  <a:solidFill>
                    <a:schemeClr val="tx1"/>
                  </a:solidFill>
                </a:rPr>
                <a:t>-0.11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90" name="Rectángulo 89"/>
            <p:cNvSpPr/>
            <p:nvPr/>
          </p:nvSpPr>
          <p:spPr>
            <a:xfrm rot="19059030">
              <a:off x="5628334" y="4422161"/>
              <a:ext cx="769761" cy="353403"/>
            </a:xfrm>
            <a:prstGeom prst="rect">
              <a:avLst/>
            </a:prstGeom>
            <a:solidFill>
              <a:schemeClr val="accent5">
                <a:alpha val="5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ca-ES" sz="2000" b="1" dirty="0">
                  <a:solidFill>
                    <a:schemeClr val="tx1"/>
                  </a:solidFill>
                </a:rPr>
                <a:t>0.43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CuadroTexto 90"/>
                <p:cNvSpPr txBox="1"/>
                <p:nvPr/>
              </p:nvSpPr>
              <p:spPr>
                <a:xfrm>
                  <a:off x="5893533" y="5284022"/>
                  <a:ext cx="117928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=200</m:t>
                        </m:r>
                      </m:oMath>
                    </m:oMathPara>
                  </a14:m>
                  <a:endParaRPr lang="en-GB" dirty="0"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91" name="CuadroTexto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3533" y="5284022"/>
                  <a:ext cx="1179281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9326" r="-5699" b="-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upo 30"/>
          <p:cNvGrpSpPr/>
          <p:nvPr/>
        </p:nvGrpSpPr>
        <p:grpSpPr>
          <a:xfrm>
            <a:off x="8064476" y="1557902"/>
            <a:ext cx="3781570" cy="4218252"/>
            <a:chOff x="8064476" y="1557902"/>
            <a:chExt cx="3781570" cy="4218252"/>
          </a:xfrm>
        </p:grpSpPr>
        <p:pic>
          <p:nvPicPr>
            <p:cNvPr id="32" name="Imagen 3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8275" y="2375920"/>
              <a:ext cx="3400232" cy="340023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ángulo 34"/>
                <p:cNvSpPr/>
                <p:nvPr/>
              </p:nvSpPr>
              <p:spPr>
                <a:xfrm>
                  <a:off x="8064476" y="1557902"/>
                  <a:ext cx="3781570" cy="6709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ca-ES" sz="2000" dirty="0">
                      <a:solidFill>
                        <a:schemeClr val="tx1"/>
                      </a:solidFill>
                    </a:rPr>
                    <a:t>Normal Distribution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ca-E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𝑁</m:t>
                        </m:r>
                        <m:r>
                          <a:rPr lang="ca-E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(</m:t>
                        </m:r>
                        <m:r>
                          <a:rPr lang="ca-E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𝜇</m:t>
                        </m:r>
                        <m:r>
                          <a:rPr lang="ca-E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=0,</m:t>
                        </m:r>
                        <m:sSup>
                          <m:sSupPr>
                            <m:ctrlPr>
                              <a:rPr lang="ca-E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pPr>
                          <m:e>
                            <m:r>
                              <a:rPr lang="ca-E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ca-E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ca-E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=1</m:t>
                        </m:r>
                        <m:r>
                          <a:rPr lang="ca-E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)</m:t>
                        </m:r>
                      </m:oMath>
                    </m:oMathPara>
                  </a14:m>
                  <a:endParaRPr lang="en-GB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Rectángulo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4476" y="1557902"/>
                  <a:ext cx="3781570" cy="670960"/>
                </a:xfrm>
                <a:prstGeom prst="rect">
                  <a:avLst/>
                </a:prstGeom>
                <a:blipFill>
                  <a:blip r:embed="rId8"/>
                  <a:stretch>
                    <a:fillRect t="-4545" b="-1545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Conector recto 35"/>
            <p:cNvCxnSpPr/>
            <p:nvPr/>
          </p:nvCxnSpPr>
          <p:spPr>
            <a:xfrm flipV="1">
              <a:off x="9498563" y="3888040"/>
              <a:ext cx="0" cy="1327462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36"/>
            <p:cNvCxnSpPr/>
            <p:nvPr/>
          </p:nvCxnSpPr>
          <p:spPr>
            <a:xfrm flipV="1">
              <a:off x="10388081" y="3888040"/>
              <a:ext cx="0" cy="1327462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Forma libre 38"/>
            <p:cNvSpPr/>
            <p:nvPr/>
          </p:nvSpPr>
          <p:spPr>
            <a:xfrm>
              <a:off x="9619861" y="3022808"/>
              <a:ext cx="670800" cy="2071450"/>
            </a:xfrm>
            <a:custGeom>
              <a:avLst/>
              <a:gdLst>
                <a:gd name="connsiteX0" fmla="*/ 373225 w 670800"/>
                <a:gd name="connsiteY0" fmla="*/ 0 h 2071450"/>
                <a:gd name="connsiteX1" fmla="*/ 335902 w 670800"/>
                <a:gd name="connsiteY1" fmla="*/ 46653 h 2071450"/>
                <a:gd name="connsiteX2" fmla="*/ 307910 w 670800"/>
                <a:gd name="connsiteY2" fmla="*/ 74645 h 2071450"/>
                <a:gd name="connsiteX3" fmla="*/ 289249 w 670800"/>
                <a:gd name="connsiteY3" fmla="*/ 102636 h 2071450"/>
                <a:gd name="connsiteX4" fmla="*/ 270588 w 670800"/>
                <a:gd name="connsiteY4" fmla="*/ 121298 h 2071450"/>
                <a:gd name="connsiteX5" fmla="*/ 251927 w 670800"/>
                <a:gd name="connsiteY5" fmla="*/ 149289 h 2071450"/>
                <a:gd name="connsiteX6" fmla="*/ 223935 w 670800"/>
                <a:gd name="connsiteY6" fmla="*/ 167951 h 2071450"/>
                <a:gd name="connsiteX7" fmla="*/ 177282 w 670800"/>
                <a:gd name="connsiteY7" fmla="*/ 223934 h 2071450"/>
                <a:gd name="connsiteX8" fmla="*/ 149290 w 670800"/>
                <a:gd name="connsiteY8" fmla="*/ 242596 h 2071450"/>
                <a:gd name="connsiteX9" fmla="*/ 130629 w 670800"/>
                <a:gd name="connsiteY9" fmla="*/ 270587 h 2071450"/>
                <a:gd name="connsiteX10" fmla="*/ 111968 w 670800"/>
                <a:gd name="connsiteY10" fmla="*/ 326571 h 2071450"/>
                <a:gd name="connsiteX11" fmla="*/ 121298 w 670800"/>
                <a:gd name="connsiteY11" fmla="*/ 401216 h 2071450"/>
                <a:gd name="connsiteX12" fmla="*/ 223935 w 670800"/>
                <a:gd name="connsiteY12" fmla="*/ 373224 h 2071450"/>
                <a:gd name="connsiteX13" fmla="*/ 298580 w 670800"/>
                <a:gd name="connsiteY13" fmla="*/ 307910 h 2071450"/>
                <a:gd name="connsiteX14" fmla="*/ 326572 w 670800"/>
                <a:gd name="connsiteY14" fmla="*/ 289249 h 2071450"/>
                <a:gd name="connsiteX15" fmla="*/ 382555 w 670800"/>
                <a:gd name="connsiteY15" fmla="*/ 270587 h 2071450"/>
                <a:gd name="connsiteX16" fmla="*/ 410547 w 670800"/>
                <a:gd name="connsiteY16" fmla="*/ 261257 h 2071450"/>
                <a:gd name="connsiteX17" fmla="*/ 438539 w 670800"/>
                <a:gd name="connsiteY17" fmla="*/ 279918 h 2071450"/>
                <a:gd name="connsiteX18" fmla="*/ 457200 w 670800"/>
                <a:gd name="connsiteY18" fmla="*/ 335902 h 2071450"/>
                <a:gd name="connsiteX19" fmla="*/ 438539 w 670800"/>
                <a:gd name="connsiteY19" fmla="*/ 363894 h 2071450"/>
                <a:gd name="connsiteX20" fmla="*/ 363894 w 670800"/>
                <a:gd name="connsiteY20" fmla="*/ 429208 h 2071450"/>
                <a:gd name="connsiteX21" fmla="*/ 335902 w 670800"/>
                <a:gd name="connsiteY21" fmla="*/ 438538 h 2071450"/>
                <a:gd name="connsiteX22" fmla="*/ 317241 w 670800"/>
                <a:gd name="connsiteY22" fmla="*/ 457200 h 2071450"/>
                <a:gd name="connsiteX23" fmla="*/ 205274 w 670800"/>
                <a:gd name="connsiteY23" fmla="*/ 513183 h 2071450"/>
                <a:gd name="connsiteX24" fmla="*/ 158621 w 670800"/>
                <a:gd name="connsiteY24" fmla="*/ 550506 h 2071450"/>
                <a:gd name="connsiteX25" fmla="*/ 121298 w 670800"/>
                <a:gd name="connsiteY25" fmla="*/ 597159 h 2071450"/>
                <a:gd name="connsiteX26" fmla="*/ 93306 w 670800"/>
                <a:gd name="connsiteY26" fmla="*/ 615820 h 2071450"/>
                <a:gd name="connsiteX27" fmla="*/ 74645 w 670800"/>
                <a:gd name="connsiteY27" fmla="*/ 643812 h 2071450"/>
                <a:gd name="connsiteX28" fmla="*/ 65315 w 670800"/>
                <a:gd name="connsiteY28" fmla="*/ 671804 h 2071450"/>
                <a:gd name="connsiteX29" fmla="*/ 46653 w 670800"/>
                <a:gd name="connsiteY29" fmla="*/ 690465 h 2071450"/>
                <a:gd name="connsiteX30" fmla="*/ 0 w 670800"/>
                <a:gd name="connsiteY30" fmla="*/ 774441 h 2071450"/>
                <a:gd name="connsiteX31" fmla="*/ 9331 w 670800"/>
                <a:gd name="connsiteY31" fmla="*/ 849085 h 2071450"/>
                <a:gd name="connsiteX32" fmla="*/ 46653 w 670800"/>
                <a:gd name="connsiteY32" fmla="*/ 858416 h 2071450"/>
                <a:gd name="connsiteX33" fmla="*/ 130629 w 670800"/>
                <a:gd name="connsiteY33" fmla="*/ 849085 h 2071450"/>
                <a:gd name="connsiteX34" fmla="*/ 158621 w 670800"/>
                <a:gd name="connsiteY34" fmla="*/ 830424 h 2071450"/>
                <a:gd name="connsiteX35" fmla="*/ 205274 w 670800"/>
                <a:gd name="connsiteY35" fmla="*/ 783771 h 2071450"/>
                <a:gd name="connsiteX36" fmla="*/ 233266 w 670800"/>
                <a:gd name="connsiteY36" fmla="*/ 755779 h 2071450"/>
                <a:gd name="connsiteX37" fmla="*/ 261257 w 670800"/>
                <a:gd name="connsiteY37" fmla="*/ 727787 h 2071450"/>
                <a:gd name="connsiteX38" fmla="*/ 279919 w 670800"/>
                <a:gd name="connsiteY38" fmla="*/ 709126 h 2071450"/>
                <a:gd name="connsiteX39" fmla="*/ 335902 w 670800"/>
                <a:gd name="connsiteY39" fmla="*/ 671804 h 2071450"/>
                <a:gd name="connsiteX40" fmla="*/ 363894 w 670800"/>
                <a:gd name="connsiteY40" fmla="*/ 653143 h 2071450"/>
                <a:gd name="connsiteX41" fmla="*/ 382555 w 670800"/>
                <a:gd name="connsiteY41" fmla="*/ 634481 h 2071450"/>
                <a:gd name="connsiteX42" fmla="*/ 447870 w 670800"/>
                <a:gd name="connsiteY42" fmla="*/ 606489 h 2071450"/>
                <a:gd name="connsiteX43" fmla="*/ 503853 w 670800"/>
                <a:gd name="connsiteY43" fmla="*/ 587828 h 2071450"/>
                <a:gd name="connsiteX44" fmla="*/ 541176 w 670800"/>
                <a:gd name="connsiteY44" fmla="*/ 597159 h 2071450"/>
                <a:gd name="connsiteX45" fmla="*/ 531845 w 670800"/>
                <a:gd name="connsiteY45" fmla="*/ 718457 h 2071450"/>
                <a:gd name="connsiteX46" fmla="*/ 522515 w 670800"/>
                <a:gd name="connsiteY46" fmla="*/ 746449 h 2071450"/>
                <a:gd name="connsiteX47" fmla="*/ 503853 w 670800"/>
                <a:gd name="connsiteY47" fmla="*/ 765110 h 2071450"/>
                <a:gd name="connsiteX48" fmla="*/ 457200 w 670800"/>
                <a:gd name="connsiteY48" fmla="*/ 821094 h 2071450"/>
                <a:gd name="connsiteX49" fmla="*/ 429208 w 670800"/>
                <a:gd name="connsiteY49" fmla="*/ 830424 h 2071450"/>
                <a:gd name="connsiteX50" fmla="*/ 373225 w 670800"/>
                <a:gd name="connsiteY50" fmla="*/ 886408 h 2071450"/>
                <a:gd name="connsiteX51" fmla="*/ 289249 w 670800"/>
                <a:gd name="connsiteY51" fmla="*/ 961053 h 2071450"/>
                <a:gd name="connsiteX52" fmla="*/ 223935 w 670800"/>
                <a:gd name="connsiteY52" fmla="*/ 1035698 h 2071450"/>
                <a:gd name="connsiteX53" fmla="*/ 167951 w 670800"/>
                <a:gd name="connsiteY53" fmla="*/ 1082351 h 2071450"/>
                <a:gd name="connsiteX54" fmla="*/ 130629 w 670800"/>
                <a:gd name="connsiteY54" fmla="*/ 1129004 h 2071450"/>
                <a:gd name="connsiteX55" fmla="*/ 74645 w 670800"/>
                <a:gd name="connsiteY55" fmla="*/ 1184987 h 2071450"/>
                <a:gd name="connsiteX56" fmla="*/ 65315 w 670800"/>
                <a:gd name="connsiteY56" fmla="*/ 1212979 h 2071450"/>
                <a:gd name="connsiteX57" fmla="*/ 46653 w 670800"/>
                <a:gd name="connsiteY57" fmla="*/ 1231641 h 2071450"/>
                <a:gd name="connsiteX58" fmla="*/ 37323 w 670800"/>
                <a:gd name="connsiteY58" fmla="*/ 1278294 h 2071450"/>
                <a:gd name="connsiteX59" fmla="*/ 46653 w 670800"/>
                <a:gd name="connsiteY59" fmla="*/ 1324947 h 2071450"/>
                <a:gd name="connsiteX60" fmla="*/ 111968 w 670800"/>
                <a:gd name="connsiteY60" fmla="*/ 1296955 h 2071450"/>
                <a:gd name="connsiteX61" fmla="*/ 158621 w 670800"/>
                <a:gd name="connsiteY61" fmla="*/ 1250302 h 2071450"/>
                <a:gd name="connsiteX62" fmla="*/ 186612 w 670800"/>
                <a:gd name="connsiteY62" fmla="*/ 1231641 h 2071450"/>
                <a:gd name="connsiteX63" fmla="*/ 251927 w 670800"/>
                <a:gd name="connsiteY63" fmla="*/ 1194318 h 2071450"/>
                <a:gd name="connsiteX64" fmla="*/ 279919 w 670800"/>
                <a:gd name="connsiteY64" fmla="*/ 1166326 h 2071450"/>
                <a:gd name="connsiteX65" fmla="*/ 345233 w 670800"/>
                <a:gd name="connsiteY65" fmla="*/ 1138334 h 2071450"/>
                <a:gd name="connsiteX66" fmla="*/ 373225 w 670800"/>
                <a:gd name="connsiteY66" fmla="*/ 1119673 h 2071450"/>
                <a:gd name="connsiteX67" fmla="*/ 419878 w 670800"/>
                <a:gd name="connsiteY67" fmla="*/ 1082351 h 2071450"/>
                <a:gd name="connsiteX68" fmla="*/ 494523 w 670800"/>
                <a:gd name="connsiteY68" fmla="*/ 1026367 h 2071450"/>
                <a:gd name="connsiteX69" fmla="*/ 550506 w 670800"/>
                <a:gd name="connsiteY69" fmla="*/ 1007706 h 2071450"/>
                <a:gd name="connsiteX70" fmla="*/ 653143 w 670800"/>
                <a:gd name="connsiteY70" fmla="*/ 998375 h 2071450"/>
                <a:gd name="connsiteX71" fmla="*/ 643812 w 670800"/>
                <a:gd name="connsiteY71" fmla="*/ 1073020 h 2071450"/>
                <a:gd name="connsiteX72" fmla="*/ 606490 w 670800"/>
                <a:gd name="connsiteY72" fmla="*/ 1129004 h 2071450"/>
                <a:gd name="connsiteX73" fmla="*/ 587829 w 670800"/>
                <a:gd name="connsiteY73" fmla="*/ 1156996 h 2071450"/>
                <a:gd name="connsiteX74" fmla="*/ 531845 w 670800"/>
                <a:gd name="connsiteY74" fmla="*/ 1203649 h 2071450"/>
                <a:gd name="connsiteX75" fmla="*/ 466531 w 670800"/>
                <a:gd name="connsiteY75" fmla="*/ 1259632 h 2071450"/>
                <a:gd name="connsiteX76" fmla="*/ 429208 w 670800"/>
                <a:gd name="connsiteY76" fmla="*/ 1296955 h 2071450"/>
                <a:gd name="connsiteX77" fmla="*/ 410547 w 670800"/>
                <a:gd name="connsiteY77" fmla="*/ 1324947 h 2071450"/>
                <a:gd name="connsiteX78" fmla="*/ 382555 w 670800"/>
                <a:gd name="connsiteY78" fmla="*/ 1343608 h 2071450"/>
                <a:gd name="connsiteX79" fmla="*/ 326572 w 670800"/>
                <a:gd name="connsiteY79" fmla="*/ 1380930 h 2071450"/>
                <a:gd name="connsiteX80" fmla="*/ 298580 w 670800"/>
                <a:gd name="connsiteY80" fmla="*/ 1408922 h 2071450"/>
                <a:gd name="connsiteX81" fmla="*/ 270588 w 670800"/>
                <a:gd name="connsiteY81" fmla="*/ 1418253 h 2071450"/>
                <a:gd name="connsiteX82" fmla="*/ 242596 w 670800"/>
                <a:gd name="connsiteY82" fmla="*/ 1436914 h 2071450"/>
                <a:gd name="connsiteX83" fmla="*/ 223935 w 670800"/>
                <a:gd name="connsiteY83" fmla="*/ 1464906 h 2071450"/>
                <a:gd name="connsiteX84" fmla="*/ 167951 w 670800"/>
                <a:gd name="connsiteY84" fmla="*/ 1511559 h 2071450"/>
                <a:gd name="connsiteX85" fmla="*/ 149290 w 670800"/>
                <a:gd name="connsiteY85" fmla="*/ 1539551 h 2071450"/>
                <a:gd name="connsiteX86" fmla="*/ 121298 w 670800"/>
                <a:gd name="connsiteY86" fmla="*/ 1576873 h 2071450"/>
                <a:gd name="connsiteX87" fmla="*/ 83976 w 670800"/>
                <a:gd name="connsiteY87" fmla="*/ 1660849 h 2071450"/>
                <a:gd name="connsiteX88" fmla="*/ 93306 w 670800"/>
                <a:gd name="connsiteY88" fmla="*/ 1726163 h 2071450"/>
                <a:gd name="connsiteX89" fmla="*/ 149290 w 670800"/>
                <a:gd name="connsiteY89" fmla="*/ 1716832 h 2071450"/>
                <a:gd name="connsiteX90" fmla="*/ 233266 w 670800"/>
                <a:gd name="connsiteY90" fmla="*/ 1651518 h 2071450"/>
                <a:gd name="connsiteX91" fmla="*/ 317241 w 670800"/>
                <a:gd name="connsiteY91" fmla="*/ 1586204 h 2071450"/>
                <a:gd name="connsiteX92" fmla="*/ 345233 w 670800"/>
                <a:gd name="connsiteY92" fmla="*/ 1558212 h 2071450"/>
                <a:gd name="connsiteX93" fmla="*/ 401217 w 670800"/>
                <a:gd name="connsiteY93" fmla="*/ 1520889 h 2071450"/>
                <a:gd name="connsiteX94" fmla="*/ 447870 w 670800"/>
                <a:gd name="connsiteY94" fmla="*/ 1474236 h 2071450"/>
                <a:gd name="connsiteX95" fmla="*/ 503853 w 670800"/>
                <a:gd name="connsiteY95" fmla="*/ 1436914 h 2071450"/>
                <a:gd name="connsiteX96" fmla="*/ 559837 w 670800"/>
                <a:gd name="connsiteY96" fmla="*/ 1418253 h 2071450"/>
                <a:gd name="connsiteX97" fmla="*/ 625151 w 670800"/>
                <a:gd name="connsiteY97" fmla="*/ 1427583 h 2071450"/>
                <a:gd name="connsiteX98" fmla="*/ 615821 w 670800"/>
                <a:gd name="connsiteY98" fmla="*/ 1492898 h 2071450"/>
                <a:gd name="connsiteX99" fmla="*/ 587829 w 670800"/>
                <a:gd name="connsiteY99" fmla="*/ 1548881 h 2071450"/>
                <a:gd name="connsiteX100" fmla="*/ 522515 w 670800"/>
                <a:gd name="connsiteY100" fmla="*/ 1604865 h 2071450"/>
                <a:gd name="connsiteX101" fmla="*/ 494523 w 670800"/>
                <a:gd name="connsiteY101" fmla="*/ 1614196 h 2071450"/>
                <a:gd name="connsiteX102" fmla="*/ 419878 w 670800"/>
                <a:gd name="connsiteY102" fmla="*/ 1670179 h 2071450"/>
                <a:gd name="connsiteX103" fmla="*/ 354563 w 670800"/>
                <a:gd name="connsiteY103" fmla="*/ 1716832 h 2071450"/>
                <a:gd name="connsiteX104" fmla="*/ 317241 w 670800"/>
                <a:gd name="connsiteY104" fmla="*/ 1726163 h 2071450"/>
                <a:gd name="connsiteX105" fmla="*/ 289249 w 670800"/>
                <a:gd name="connsiteY105" fmla="*/ 1754155 h 2071450"/>
                <a:gd name="connsiteX106" fmla="*/ 261257 w 670800"/>
                <a:gd name="connsiteY106" fmla="*/ 1763485 h 2071450"/>
                <a:gd name="connsiteX107" fmla="*/ 214604 w 670800"/>
                <a:gd name="connsiteY107" fmla="*/ 1810138 h 2071450"/>
                <a:gd name="connsiteX108" fmla="*/ 195943 w 670800"/>
                <a:gd name="connsiteY108" fmla="*/ 1828800 h 2071450"/>
                <a:gd name="connsiteX109" fmla="*/ 177282 w 670800"/>
                <a:gd name="connsiteY109" fmla="*/ 1856792 h 2071450"/>
                <a:gd name="connsiteX110" fmla="*/ 130629 w 670800"/>
                <a:gd name="connsiteY110" fmla="*/ 1903445 h 2071450"/>
                <a:gd name="connsiteX111" fmla="*/ 102637 w 670800"/>
                <a:gd name="connsiteY111" fmla="*/ 1950098 h 2071450"/>
                <a:gd name="connsiteX112" fmla="*/ 93306 w 670800"/>
                <a:gd name="connsiteY112" fmla="*/ 1978089 h 2071450"/>
                <a:gd name="connsiteX113" fmla="*/ 74645 w 670800"/>
                <a:gd name="connsiteY113" fmla="*/ 2006081 h 2071450"/>
                <a:gd name="connsiteX114" fmla="*/ 93306 w 670800"/>
                <a:gd name="connsiteY114" fmla="*/ 2052734 h 2071450"/>
                <a:gd name="connsiteX115" fmla="*/ 111968 w 670800"/>
                <a:gd name="connsiteY115" fmla="*/ 2034073 h 2071450"/>
                <a:gd name="connsiteX116" fmla="*/ 149290 w 670800"/>
                <a:gd name="connsiteY116" fmla="*/ 2024743 h 2071450"/>
                <a:gd name="connsiteX117" fmla="*/ 186612 w 670800"/>
                <a:gd name="connsiteY117" fmla="*/ 2006081 h 2071450"/>
                <a:gd name="connsiteX118" fmla="*/ 205274 w 670800"/>
                <a:gd name="connsiteY118" fmla="*/ 1987420 h 2071450"/>
                <a:gd name="connsiteX119" fmla="*/ 233266 w 670800"/>
                <a:gd name="connsiteY119" fmla="*/ 1978089 h 2071450"/>
                <a:gd name="connsiteX120" fmla="*/ 279919 w 670800"/>
                <a:gd name="connsiteY120" fmla="*/ 1950098 h 2071450"/>
                <a:gd name="connsiteX121" fmla="*/ 354563 w 670800"/>
                <a:gd name="connsiteY121" fmla="*/ 1912775 h 2071450"/>
                <a:gd name="connsiteX122" fmla="*/ 410547 w 670800"/>
                <a:gd name="connsiteY122" fmla="*/ 1894114 h 2071450"/>
                <a:gd name="connsiteX123" fmla="*/ 475861 w 670800"/>
                <a:gd name="connsiteY123" fmla="*/ 1847461 h 2071450"/>
                <a:gd name="connsiteX124" fmla="*/ 531845 w 670800"/>
                <a:gd name="connsiteY124" fmla="*/ 1828800 h 2071450"/>
                <a:gd name="connsiteX125" fmla="*/ 662474 w 670800"/>
                <a:gd name="connsiteY125" fmla="*/ 1838130 h 2071450"/>
                <a:gd name="connsiteX126" fmla="*/ 653143 w 670800"/>
                <a:gd name="connsiteY126" fmla="*/ 1912775 h 2071450"/>
                <a:gd name="connsiteX127" fmla="*/ 634482 w 670800"/>
                <a:gd name="connsiteY127" fmla="*/ 1940767 h 2071450"/>
                <a:gd name="connsiteX128" fmla="*/ 578498 w 670800"/>
                <a:gd name="connsiteY128" fmla="*/ 1978089 h 2071450"/>
                <a:gd name="connsiteX129" fmla="*/ 559837 w 670800"/>
                <a:gd name="connsiteY129" fmla="*/ 1996751 h 2071450"/>
                <a:gd name="connsiteX130" fmla="*/ 541176 w 670800"/>
                <a:gd name="connsiteY130" fmla="*/ 2024743 h 2071450"/>
                <a:gd name="connsiteX131" fmla="*/ 513184 w 670800"/>
                <a:gd name="connsiteY131" fmla="*/ 2043404 h 2071450"/>
                <a:gd name="connsiteX132" fmla="*/ 485192 w 670800"/>
                <a:gd name="connsiteY132" fmla="*/ 2071396 h 20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670800" h="2071450">
                  <a:moveTo>
                    <a:pt x="373225" y="0"/>
                  </a:moveTo>
                  <a:cubicBezTo>
                    <a:pt x="360784" y="15551"/>
                    <a:pt x="349016" y="31665"/>
                    <a:pt x="335902" y="46653"/>
                  </a:cubicBezTo>
                  <a:cubicBezTo>
                    <a:pt x="327213" y="56584"/>
                    <a:pt x="316358" y="64508"/>
                    <a:pt x="307910" y="74645"/>
                  </a:cubicBezTo>
                  <a:cubicBezTo>
                    <a:pt x="300731" y="83260"/>
                    <a:pt x="296254" y="93880"/>
                    <a:pt x="289249" y="102636"/>
                  </a:cubicBezTo>
                  <a:cubicBezTo>
                    <a:pt x="283754" y="109505"/>
                    <a:pt x="276083" y="114429"/>
                    <a:pt x="270588" y="121298"/>
                  </a:cubicBezTo>
                  <a:cubicBezTo>
                    <a:pt x="263583" y="130054"/>
                    <a:pt x="259856" y="141360"/>
                    <a:pt x="251927" y="149289"/>
                  </a:cubicBezTo>
                  <a:cubicBezTo>
                    <a:pt x="243997" y="157219"/>
                    <a:pt x="232550" y="160772"/>
                    <a:pt x="223935" y="167951"/>
                  </a:cubicBezTo>
                  <a:cubicBezTo>
                    <a:pt x="132216" y="244384"/>
                    <a:pt x="250680" y="150536"/>
                    <a:pt x="177282" y="223934"/>
                  </a:cubicBezTo>
                  <a:cubicBezTo>
                    <a:pt x="169352" y="231864"/>
                    <a:pt x="158621" y="236375"/>
                    <a:pt x="149290" y="242596"/>
                  </a:cubicBezTo>
                  <a:cubicBezTo>
                    <a:pt x="143070" y="251926"/>
                    <a:pt x="135183" y="260340"/>
                    <a:pt x="130629" y="270587"/>
                  </a:cubicBezTo>
                  <a:cubicBezTo>
                    <a:pt x="122640" y="288562"/>
                    <a:pt x="111968" y="326571"/>
                    <a:pt x="111968" y="326571"/>
                  </a:cubicBezTo>
                  <a:cubicBezTo>
                    <a:pt x="115078" y="351453"/>
                    <a:pt x="101505" y="385821"/>
                    <a:pt x="121298" y="401216"/>
                  </a:cubicBezTo>
                  <a:cubicBezTo>
                    <a:pt x="153462" y="426232"/>
                    <a:pt x="199053" y="389811"/>
                    <a:pt x="223935" y="373224"/>
                  </a:cubicBezTo>
                  <a:cubicBezTo>
                    <a:pt x="255037" y="326571"/>
                    <a:pt x="233265" y="351452"/>
                    <a:pt x="298580" y="307910"/>
                  </a:cubicBezTo>
                  <a:cubicBezTo>
                    <a:pt x="307911" y="301690"/>
                    <a:pt x="315934" y="292795"/>
                    <a:pt x="326572" y="289249"/>
                  </a:cubicBezTo>
                  <a:lnTo>
                    <a:pt x="382555" y="270587"/>
                  </a:lnTo>
                  <a:lnTo>
                    <a:pt x="410547" y="261257"/>
                  </a:lnTo>
                  <a:cubicBezTo>
                    <a:pt x="419878" y="267477"/>
                    <a:pt x="432596" y="270409"/>
                    <a:pt x="438539" y="279918"/>
                  </a:cubicBezTo>
                  <a:cubicBezTo>
                    <a:pt x="448964" y="296599"/>
                    <a:pt x="457200" y="335902"/>
                    <a:pt x="457200" y="335902"/>
                  </a:cubicBezTo>
                  <a:cubicBezTo>
                    <a:pt x="450980" y="345233"/>
                    <a:pt x="445923" y="355455"/>
                    <a:pt x="438539" y="363894"/>
                  </a:cubicBezTo>
                  <a:cubicBezTo>
                    <a:pt x="419623" y="385513"/>
                    <a:pt x="391999" y="415156"/>
                    <a:pt x="363894" y="429208"/>
                  </a:cubicBezTo>
                  <a:cubicBezTo>
                    <a:pt x="355097" y="433606"/>
                    <a:pt x="345233" y="435428"/>
                    <a:pt x="335902" y="438538"/>
                  </a:cubicBezTo>
                  <a:cubicBezTo>
                    <a:pt x="329682" y="444759"/>
                    <a:pt x="325109" y="453266"/>
                    <a:pt x="317241" y="457200"/>
                  </a:cubicBezTo>
                  <a:cubicBezTo>
                    <a:pt x="256529" y="487556"/>
                    <a:pt x="258756" y="459701"/>
                    <a:pt x="205274" y="513183"/>
                  </a:cubicBezTo>
                  <a:cubicBezTo>
                    <a:pt x="160218" y="558239"/>
                    <a:pt x="217468" y="503429"/>
                    <a:pt x="158621" y="550506"/>
                  </a:cubicBezTo>
                  <a:cubicBezTo>
                    <a:pt x="112446" y="587446"/>
                    <a:pt x="169803" y="548654"/>
                    <a:pt x="121298" y="597159"/>
                  </a:cubicBezTo>
                  <a:cubicBezTo>
                    <a:pt x="113369" y="605088"/>
                    <a:pt x="102637" y="609600"/>
                    <a:pt x="93306" y="615820"/>
                  </a:cubicBezTo>
                  <a:cubicBezTo>
                    <a:pt x="87086" y="625151"/>
                    <a:pt x="79660" y="633782"/>
                    <a:pt x="74645" y="643812"/>
                  </a:cubicBezTo>
                  <a:cubicBezTo>
                    <a:pt x="70247" y="652609"/>
                    <a:pt x="70375" y="663370"/>
                    <a:pt x="65315" y="671804"/>
                  </a:cubicBezTo>
                  <a:cubicBezTo>
                    <a:pt x="60789" y="679347"/>
                    <a:pt x="51931" y="683427"/>
                    <a:pt x="46653" y="690465"/>
                  </a:cubicBezTo>
                  <a:cubicBezTo>
                    <a:pt x="8154" y="741796"/>
                    <a:pt x="14547" y="730801"/>
                    <a:pt x="0" y="774441"/>
                  </a:cubicBezTo>
                  <a:cubicBezTo>
                    <a:pt x="3110" y="799322"/>
                    <a:pt x="-2847" y="827166"/>
                    <a:pt x="9331" y="849085"/>
                  </a:cubicBezTo>
                  <a:cubicBezTo>
                    <a:pt x="15559" y="860295"/>
                    <a:pt x="33829" y="858416"/>
                    <a:pt x="46653" y="858416"/>
                  </a:cubicBezTo>
                  <a:cubicBezTo>
                    <a:pt x="74817" y="858416"/>
                    <a:pt x="102637" y="852195"/>
                    <a:pt x="130629" y="849085"/>
                  </a:cubicBezTo>
                  <a:cubicBezTo>
                    <a:pt x="139960" y="842865"/>
                    <a:pt x="150182" y="837808"/>
                    <a:pt x="158621" y="830424"/>
                  </a:cubicBezTo>
                  <a:cubicBezTo>
                    <a:pt x="175172" y="815942"/>
                    <a:pt x="189723" y="799322"/>
                    <a:pt x="205274" y="783771"/>
                  </a:cubicBezTo>
                  <a:lnTo>
                    <a:pt x="233266" y="755779"/>
                  </a:lnTo>
                  <a:lnTo>
                    <a:pt x="261257" y="727787"/>
                  </a:lnTo>
                  <a:cubicBezTo>
                    <a:pt x="267478" y="721566"/>
                    <a:pt x="272599" y="714006"/>
                    <a:pt x="279919" y="709126"/>
                  </a:cubicBezTo>
                  <a:lnTo>
                    <a:pt x="335902" y="671804"/>
                  </a:lnTo>
                  <a:cubicBezTo>
                    <a:pt x="345233" y="665584"/>
                    <a:pt x="355965" y="661073"/>
                    <a:pt x="363894" y="653143"/>
                  </a:cubicBezTo>
                  <a:cubicBezTo>
                    <a:pt x="370114" y="646922"/>
                    <a:pt x="375686" y="639977"/>
                    <a:pt x="382555" y="634481"/>
                  </a:cubicBezTo>
                  <a:cubicBezTo>
                    <a:pt x="415120" y="608428"/>
                    <a:pt x="406640" y="618858"/>
                    <a:pt x="447870" y="606489"/>
                  </a:cubicBezTo>
                  <a:cubicBezTo>
                    <a:pt x="466711" y="600837"/>
                    <a:pt x="503853" y="587828"/>
                    <a:pt x="503853" y="587828"/>
                  </a:cubicBezTo>
                  <a:cubicBezTo>
                    <a:pt x="516294" y="590938"/>
                    <a:pt x="538489" y="584620"/>
                    <a:pt x="541176" y="597159"/>
                  </a:cubicBezTo>
                  <a:cubicBezTo>
                    <a:pt x="549673" y="636811"/>
                    <a:pt x="536875" y="678218"/>
                    <a:pt x="531845" y="718457"/>
                  </a:cubicBezTo>
                  <a:cubicBezTo>
                    <a:pt x="530625" y="728216"/>
                    <a:pt x="527575" y="738015"/>
                    <a:pt x="522515" y="746449"/>
                  </a:cubicBezTo>
                  <a:cubicBezTo>
                    <a:pt x="517989" y="753992"/>
                    <a:pt x="509349" y="758241"/>
                    <a:pt x="503853" y="765110"/>
                  </a:cubicBezTo>
                  <a:cubicBezTo>
                    <a:pt x="484181" y="789700"/>
                    <a:pt x="485699" y="802095"/>
                    <a:pt x="457200" y="821094"/>
                  </a:cubicBezTo>
                  <a:cubicBezTo>
                    <a:pt x="449016" y="826550"/>
                    <a:pt x="438539" y="827314"/>
                    <a:pt x="429208" y="830424"/>
                  </a:cubicBezTo>
                  <a:cubicBezTo>
                    <a:pt x="393576" y="883873"/>
                    <a:pt x="431091" y="834329"/>
                    <a:pt x="373225" y="886408"/>
                  </a:cubicBezTo>
                  <a:cubicBezTo>
                    <a:pt x="281924" y="968580"/>
                    <a:pt x="350837" y="919995"/>
                    <a:pt x="289249" y="961053"/>
                  </a:cubicBezTo>
                  <a:cubicBezTo>
                    <a:pt x="267667" y="993427"/>
                    <a:pt x="260322" y="1008409"/>
                    <a:pt x="223935" y="1035698"/>
                  </a:cubicBezTo>
                  <a:cubicBezTo>
                    <a:pt x="179574" y="1068967"/>
                    <a:pt x="197608" y="1052692"/>
                    <a:pt x="167951" y="1082351"/>
                  </a:cubicBezTo>
                  <a:cubicBezTo>
                    <a:pt x="151736" y="1131000"/>
                    <a:pt x="170612" y="1093464"/>
                    <a:pt x="130629" y="1129004"/>
                  </a:cubicBezTo>
                  <a:cubicBezTo>
                    <a:pt x="110904" y="1146537"/>
                    <a:pt x="74645" y="1184987"/>
                    <a:pt x="74645" y="1184987"/>
                  </a:cubicBezTo>
                  <a:cubicBezTo>
                    <a:pt x="71535" y="1194318"/>
                    <a:pt x="70375" y="1204545"/>
                    <a:pt x="65315" y="1212979"/>
                  </a:cubicBezTo>
                  <a:cubicBezTo>
                    <a:pt x="60789" y="1220523"/>
                    <a:pt x="50118" y="1223555"/>
                    <a:pt x="46653" y="1231641"/>
                  </a:cubicBezTo>
                  <a:cubicBezTo>
                    <a:pt x="40406" y="1246218"/>
                    <a:pt x="40433" y="1262743"/>
                    <a:pt x="37323" y="1278294"/>
                  </a:cubicBezTo>
                  <a:cubicBezTo>
                    <a:pt x="40433" y="1293845"/>
                    <a:pt x="34269" y="1315040"/>
                    <a:pt x="46653" y="1324947"/>
                  </a:cubicBezTo>
                  <a:cubicBezTo>
                    <a:pt x="59139" y="1334936"/>
                    <a:pt x="104538" y="1303456"/>
                    <a:pt x="111968" y="1296955"/>
                  </a:cubicBezTo>
                  <a:cubicBezTo>
                    <a:pt x="128519" y="1282473"/>
                    <a:pt x="140322" y="1262501"/>
                    <a:pt x="158621" y="1250302"/>
                  </a:cubicBezTo>
                  <a:cubicBezTo>
                    <a:pt x="167951" y="1244082"/>
                    <a:pt x="176876" y="1237205"/>
                    <a:pt x="186612" y="1231641"/>
                  </a:cubicBezTo>
                  <a:cubicBezTo>
                    <a:pt x="215647" y="1215049"/>
                    <a:pt x="227130" y="1214982"/>
                    <a:pt x="251927" y="1194318"/>
                  </a:cubicBezTo>
                  <a:cubicBezTo>
                    <a:pt x="262064" y="1185870"/>
                    <a:pt x="269181" y="1173996"/>
                    <a:pt x="279919" y="1166326"/>
                  </a:cubicBezTo>
                  <a:cubicBezTo>
                    <a:pt x="325218" y="1133969"/>
                    <a:pt x="304626" y="1158638"/>
                    <a:pt x="345233" y="1138334"/>
                  </a:cubicBezTo>
                  <a:cubicBezTo>
                    <a:pt x="355263" y="1133319"/>
                    <a:pt x="363894" y="1125893"/>
                    <a:pt x="373225" y="1119673"/>
                  </a:cubicBezTo>
                  <a:cubicBezTo>
                    <a:pt x="410393" y="1063920"/>
                    <a:pt x="369800" y="1112398"/>
                    <a:pt x="419878" y="1082351"/>
                  </a:cubicBezTo>
                  <a:cubicBezTo>
                    <a:pt x="475146" y="1049190"/>
                    <a:pt x="378321" y="1065101"/>
                    <a:pt x="494523" y="1026367"/>
                  </a:cubicBezTo>
                  <a:lnTo>
                    <a:pt x="550506" y="1007706"/>
                  </a:lnTo>
                  <a:cubicBezTo>
                    <a:pt x="575265" y="982948"/>
                    <a:pt x="604664" y="943836"/>
                    <a:pt x="653143" y="998375"/>
                  </a:cubicBezTo>
                  <a:cubicBezTo>
                    <a:pt x="669802" y="1017117"/>
                    <a:pt x="648298" y="1048349"/>
                    <a:pt x="643812" y="1073020"/>
                  </a:cubicBezTo>
                  <a:cubicBezTo>
                    <a:pt x="636948" y="1110774"/>
                    <a:pt x="632530" y="1097755"/>
                    <a:pt x="606490" y="1129004"/>
                  </a:cubicBezTo>
                  <a:cubicBezTo>
                    <a:pt x="599311" y="1137619"/>
                    <a:pt x="595759" y="1149067"/>
                    <a:pt x="587829" y="1156996"/>
                  </a:cubicBezTo>
                  <a:cubicBezTo>
                    <a:pt x="540428" y="1204396"/>
                    <a:pt x="563222" y="1165997"/>
                    <a:pt x="531845" y="1203649"/>
                  </a:cubicBezTo>
                  <a:cubicBezTo>
                    <a:pt x="488588" y="1255558"/>
                    <a:pt x="523951" y="1230922"/>
                    <a:pt x="466531" y="1259632"/>
                  </a:cubicBezTo>
                  <a:cubicBezTo>
                    <a:pt x="454090" y="1272073"/>
                    <a:pt x="438967" y="1282316"/>
                    <a:pt x="429208" y="1296955"/>
                  </a:cubicBezTo>
                  <a:cubicBezTo>
                    <a:pt x="422988" y="1306286"/>
                    <a:pt x="418476" y="1317018"/>
                    <a:pt x="410547" y="1324947"/>
                  </a:cubicBezTo>
                  <a:cubicBezTo>
                    <a:pt x="402618" y="1332876"/>
                    <a:pt x="391170" y="1336429"/>
                    <a:pt x="382555" y="1343608"/>
                  </a:cubicBezTo>
                  <a:cubicBezTo>
                    <a:pt x="335960" y="1382437"/>
                    <a:pt x="375764" y="1364533"/>
                    <a:pt x="326572" y="1380930"/>
                  </a:cubicBezTo>
                  <a:cubicBezTo>
                    <a:pt x="317241" y="1390261"/>
                    <a:pt x="309559" y="1401602"/>
                    <a:pt x="298580" y="1408922"/>
                  </a:cubicBezTo>
                  <a:cubicBezTo>
                    <a:pt x="290396" y="1414378"/>
                    <a:pt x="279385" y="1413854"/>
                    <a:pt x="270588" y="1418253"/>
                  </a:cubicBezTo>
                  <a:cubicBezTo>
                    <a:pt x="260558" y="1423268"/>
                    <a:pt x="251927" y="1430694"/>
                    <a:pt x="242596" y="1436914"/>
                  </a:cubicBezTo>
                  <a:cubicBezTo>
                    <a:pt x="236376" y="1446245"/>
                    <a:pt x="231864" y="1456977"/>
                    <a:pt x="223935" y="1464906"/>
                  </a:cubicBezTo>
                  <a:cubicBezTo>
                    <a:pt x="150539" y="1538302"/>
                    <a:pt x="244380" y="1419843"/>
                    <a:pt x="167951" y="1511559"/>
                  </a:cubicBezTo>
                  <a:cubicBezTo>
                    <a:pt x="160772" y="1520174"/>
                    <a:pt x="155808" y="1530426"/>
                    <a:pt x="149290" y="1539551"/>
                  </a:cubicBezTo>
                  <a:cubicBezTo>
                    <a:pt x="140251" y="1552205"/>
                    <a:pt x="130629" y="1564432"/>
                    <a:pt x="121298" y="1576873"/>
                  </a:cubicBezTo>
                  <a:cubicBezTo>
                    <a:pt x="99091" y="1643496"/>
                    <a:pt x="113548" y="1616490"/>
                    <a:pt x="83976" y="1660849"/>
                  </a:cubicBezTo>
                  <a:cubicBezTo>
                    <a:pt x="87086" y="1682620"/>
                    <a:pt x="81650" y="1707514"/>
                    <a:pt x="93306" y="1726163"/>
                  </a:cubicBezTo>
                  <a:cubicBezTo>
                    <a:pt x="116603" y="1763438"/>
                    <a:pt x="137038" y="1726857"/>
                    <a:pt x="149290" y="1716832"/>
                  </a:cubicBezTo>
                  <a:cubicBezTo>
                    <a:pt x="176736" y="1694376"/>
                    <a:pt x="208191" y="1676594"/>
                    <a:pt x="233266" y="1651518"/>
                  </a:cubicBezTo>
                  <a:cubicBezTo>
                    <a:pt x="296204" y="1588579"/>
                    <a:pt x="264212" y="1603879"/>
                    <a:pt x="317241" y="1586204"/>
                  </a:cubicBezTo>
                  <a:cubicBezTo>
                    <a:pt x="326572" y="1576873"/>
                    <a:pt x="334817" y="1566313"/>
                    <a:pt x="345233" y="1558212"/>
                  </a:cubicBezTo>
                  <a:cubicBezTo>
                    <a:pt x="362937" y="1544442"/>
                    <a:pt x="385358" y="1536748"/>
                    <a:pt x="401217" y="1520889"/>
                  </a:cubicBezTo>
                  <a:cubicBezTo>
                    <a:pt x="416768" y="1505338"/>
                    <a:pt x="429571" y="1486435"/>
                    <a:pt x="447870" y="1474236"/>
                  </a:cubicBezTo>
                  <a:cubicBezTo>
                    <a:pt x="466531" y="1461795"/>
                    <a:pt x="482576" y="1444006"/>
                    <a:pt x="503853" y="1436914"/>
                  </a:cubicBezTo>
                  <a:lnTo>
                    <a:pt x="559837" y="1418253"/>
                  </a:lnTo>
                  <a:cubicBezTo>
                    <a:pt x="581608" y="1421363"/>
                    <a:pt x="611956" y="1409989"/>
                    <a:pt x="625151" y="1427583"/>
                  </a:cubicBezTo>
                  <a:cubicBezTo>
                    <a:pt x="638347" y="1445177"/>
                    <a:pt x="620134" y="1471332"/>
                    <a:pt x="615821" y="1492898"/>
                  </a:cubicBezTo>
                  <a:cubicBezTo>
                    <a:pt x="611502" y="1514491"/>
                    <a:pt x="602187" y="1532130"/>
                    <a:pt x="587829" y="1548881"/>
                  </a:cubicBezTo>
                  <a:cubicBezTo>
                    <a:pt x="570612" y="1568967"/>
                    <a:pt x="547277" y="1592484"/>
                    <a:pt x="522515" y="1604865"/>
                  </a:cubicBezTo>
                  <a:cubicBezTo>
                    <a:pt x="513718" y="1609264"/>
                    <a:pt x="503854" y="1611086"/>
                    <a:pt x="494523" y="1614196"/>
                  </a:cubicBezTo>
                  <a:cubicBezTo>
                    <a:pt x="451724" y="1656992"/>
                    <a:pt x="504284" y="1606875"/>
                    <a:pt x="419878" y="1670179"/>
                  </a:cubicBezTo>
                  <a:cubicBezTo>
                    <a:pt x="415629" y="1673366"/>
                    <a:pt x="365176" y="1712284"/>
                    <a:pt x="354563" y="1716832"/>
                  </a:cubicBezTo>
                  <a:cubicBezTo>
                    <a:pt x="342776" y="1721884"/>
                    <a:pt x="329682" y="1723053"/>
                    <a:pt x="317241" y="1726163"/>
                  </a:cubicBezTo>
                  <a:cubicBezTo>
                    <a:pt x="307910" y="1735494"/>
                    <a:pt x="300228" y="1746836"/>
                    <a:pt x="289249" y="1754155"/>
                  </a:cubicBezTo>
                  <a:cubicBezTo>
                    <a:pt x="281065" y="1759611"/>
                    <a:pt x="269125" y="1757584"/>
                    <a:pt x="261257" y="1763485"/>
                  </a:cubicBezTo>
                  <a:cubicBezTo>
                    <a:pt x="243663" y="1776680"/>
                    <a:pt x="230155" y="1794587"/>
                    <a:pt x="214604" y="1810138"/>
                  </a:cubicBezTo>
                  <a:cubicBezTo>
                    <a:pt x="208384" y="1816359"/>
                    <a:pt x="200823" y="1821480"/>
                    <a:pt x="195943" y="1828800"/>
                  </a:cubicBezTo>
                  <a:cubicBezTo>
                    <a:pt x="189723" y="1838131"/>
                    <a:pt x="184666" y="1848353"/>
                    <a:pt x="177282" y="1856792"/>
                  </a:cubicBezTo>
                  <a:cubicBezTo>
                    <a:pt x="162800" y="1873343"/>
                    <a:pt x="130629" y="1903445"/>
                    <a:pt x="130629" y="1903445"/>
                  </a:cubicBezTo>
                  <a:cubicBezTo>
                    <a:pt x="104196" y="1982737"/>
                    <a:pt x="141061" y="1886059"/>
                    <a:pt x="102637" y="1950098"/>
                  </a:cubicBezTo>
                  <a:cubicBezTo>
                    <a:pt x="97577" y="1958532"/>
                    <a:pt x="97704" y="1969292"/>
                    <a:pt x="93306" y="1978089"/>
                  </a:cubicBezTo>
                  <a:cubicBezTo>
                    <a:pt x="88291" y="1988119"/>
                    <a:pt x="80865" y="1996750"/>
                    <a:pt x="74645" y="2006081"/>
                  </a:cubicBezTo>
                  <a:cubicBezTo>
                    <a:pt x="68819" y="2023559"/>
                    <a:pt x="49093" y="2052734"/>
                    <a:pt x="93306" y="2052734"/>
                  </a:cubicBezTo>
                  <a:cubicBezTo>
                    <a:pt x="102103" y="2052734"/>
                    <a:pt x="104100" y="2038007"/>
                    <a:pt x="111968" y="2034073"/>
                  </a:cubicBezTo>
                  <a:cubicBezTo>
                    <a:pt x="123438" y="2028338"/>
                    <a:pt x="136849" y="2027853"/>
                    <a:pt x="149290" y="2024743"/>
                  </a:cubicBezTo>
                  <a:cubicBezTo>
                    <a:pt x="161731" y="2018522"/>
                    <a:pt x="175039" y="2013797"/>
                    <a:pt x="186612" y="2006081"/>
                  </a:cubicBezTo>
                  <a:cubicBezTo>
                    <a:pt x="193932" y="2001201"/>
                    <a:pt x="197731" y="1991946"/>
                    <a:pt x="205274" y="1987420"/>
                  </a:cubicBezTo>
                  <a:cubicBezTo>
                    <a:pt x="213708" y="1982360"/>
                    <a:pt x="224469" y="1982487"/>
                    <a:pt x="233266" y="1978089"/>
                  </a:cubicBezTo>
                  <a:cubicBezTo>
                    <a:pt x="249487" y="1969979"/>
                    <a:pt x="263951" y="1958696"/>
                    <a:pt x="279919" y="1950098"/>
                  </a:cubicBezTo>
                  <a:cubicBezTo>
                    <a:pt x="304412" y="1936909"/>
                    <a:pt x="328172" y="1921572"/>
                    <a:pt x="354563" y="1912775"/>
                  </a:cubicBezTo>
                  <a:lnTo>
                    <a:pt x="410547" y="1894114"/>
                  </a:lnTo>
                  <a:cubicBezTo>
                    <a:pt x="415556" y="1890357"/>
                    <a:pt x="464701" y="1852421"/>
                    <a:pt x="475861" y="1847461"/>
                  </a:cubicBezTo>
                  <a:cubicBezTo>
                    <a:pt x="493836" y="1839472"/>
                    <a:pt x="531845" y="1828800"/>
                    <a:pt x="531845" y="1828800"/>
                  </a:cubicBezTo>
                  <a:cubicBezTo>
                    <a:pt x="575388" y="1831910"/>
                    <a:pt x="626582" y="1813282"/>
                    <a:pt x="662474" y="1838130"/>
                  </a:cubicBezTo>
                  <a:cubicBezTo>
                    <a:pt x="683091" y="1852403"/>
                    <a:pt x="659741" y="1888583"/>
                    <a:pt x="653143" y="1912775"/>
                  </a:cubicBezTo>
                  <a:cubicBezTo>
                    <a:pt x="650192" y="1923594"/>
                    <a:pt x="642921" y="1933383"/>
                    <a:pt x="634482" y="1940767"/>
                  </a:cubicBezTo>
                  <a:cubicBezTo>
                    <a:pt x="617603" y="1955536"/>
                    <a:pt x="594357" y="1962230"/>
                    <a:pt x="578498" y="1978089"/>
                  </a:cubicBezTo>
                  <a:cubicBezTo>
                    <a:pt x="572278" y="1984310"/>
                    <a:pt x="565332" y="1989882"/>
                    <a:pt x="559837" y="1996751"/>
                  </a:cubicBezTo>
                  <a:cubicBezTo>
                    <a:pt x="552832" y="2005508"/>
                    <a:pt x="549105" y="2016814"/>
                    <a:pt x="541176" y="2024743"/>
                  </a:cubicBezTo>
                  <a:cubicBezTo>
                    <a:pt x="533247" y="2032672"/>
                    <a:pt x="522515" y="2037184"/>
                    <a:pt x="513184" y="2043404"/>
                  </a:cubicBezTo>
                  <a:cubicBezTo>
                    <a:pt x="492798" y="2073984"/>
                    <a:pt x="505737" y="2071396"/>
                    <a:pt x="485192" y="2071396"/>
                  </a:cubicBezTo>
                </a:path>
              </a:pathLst>
            </a:cu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0" name="Rectángulo 39"/>
          <p:cNvSpPr/>
          <p:nvPr/>
        </p:nvSpPr>
        <p:spPr>
          <a:xfrm>
            <a:off x="8114252" y="299628"/>
            <a:ext cx="3666357" cy="10044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Truncated Normal Initialization</a:t>
            </a:r>
          </a:p>
          <a:p>
            <a:pPr algn="ctr"/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54226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" name="Contenidor d'imatge 4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6" r="12326"/>
          <a:stretch/>
        </p:blipFill>
        <p:spPr/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>
                <a:latin typeface="Arial"/>
                <a:cs typeface="Arial"/>
              </a:rPr>
              <a:t>Feedforward Neural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>
                <a:latin typeface="Arial"/>
                <a:cs typeface="Arial"/>
              </a:rPr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3483391054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ángulo 35"/>
          <p:cNvSpPr/>
          <p:nvPr/>
        </p:nvSpPr>
        <p:spPr>
          <a:xfrm>
            <a:off x="8114252" y="299628"/>
            <a:ext cx="3666357" cy="10044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Xavier / </a:t>
            </a:r>
            <a:r>
              <a:rPr lang="en-GB" sz="2800" b="1" dirty="0" err="1">
                <a:solidFill>
                  <a:schemeClr val="bg1"/>
                </a:solidFill>
              </a:rPr>
              <a:t>Glorot</a:t>
            </a:r>
            <a:r>
              <a:rPr lang="en-GB" sz="2800" b="1" dirty="0">
                <a:solidFill>
                  <a:schemeClr val="bg1"/>
                </a:solidFill>
              </a:rPr>
              <a:t> Initialization</a:t>
            </a:r>
          </a:p>
          <a:p>
            <a:pPr algn="ctr"/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GB" smtClean="0"/>
              <a:pPr/>
              <a:t>60</a:t>
            </a:fld>
            <a:endParaRPr lang="en-GB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Epochs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Batches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and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Steps</a:t>
            </a:r>
            <a:endParaRPr lang="en-U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Activation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functions</a:t>
            </a:r>
            <a:endParaRPr lang="ca-ES" b="0" dirty="0">
              <a:solidFill>
                <a:schemeClr val="tx1"/>
              </a:solidFill>
              <a:cs typeface="Arial"/>
            </a:endParaRPr>
          </a:p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learning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rate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Other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optimization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methods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</a:rPr>
              <a:t>Regularization</a:t>
            </a:r>
            <a:endParaRPr lang="ca-ES" dirty="0">
              <a:solidFill>
                <a:schemeClr val="tx1"/>
              </a:solidFill>
            </a:endParaRPr>
          </a:p>
          <a:p>
            <a:r>
              <a:rPr lang="ca-ES" dirty="0" err="1">
                <a:solidFill>
                  <a:schemeClr val="tx1"/>
                </a:solidFill>
              </a:rPr>
              <a:t>Normalizing</a:t>
            </a:r>
            <a:r>
              <a:rPr lang="ca-ES" dirty="0">
                <a:solidFill>
                  <a:schemeClr val="tx1"/>
                </a:solidFill>
              </a:rPr>
              <a:t> inputs</a:t>
            </a:r>
          </a:p>
          <a:p>
            <a:r>
              <a:rPr lang="ca-ES" dirty="0" err="1">
                <a:solidFill>
                  <a:schemeClr val="tx1"/>
                </a:solidFill>
              </a:rPr>
              <a:t>Vanishing</a:t>
            </a:r>
            <a:r>
              <a:rPr lang="ca-ES" dirty="0">
                <a:solidFill>
                  <a:schemeClr val="tx1"/>
                </a:solidFill>
              </a:rPr>
              <a:t>/</a:t>
            </a:r>
            <a:r>
              <a:rPr lang="ca-ES" dirty="0" err="1">
                <a:solidFill>
                  <a:schemeClr val="tx1"/>
                </a:solidFill>
              </a:rPr>
              <a:t>Exploding</a:t>
            </a:r>
            <a:r>
              <a:rPr lang="ca-ES" dirty="0">
                <a:solidFill>
                  <a:schemeClr val="tx1"/>
                </a:solidFill>
              </a:rPr>
              <a:t> Gradients</a:t>
            </a:r>
          </a:p>
          <a:p>
            <a:r>
              <a:rPr lang="ca-ES" dirty="0" err="1"/>
              <a:t>Weights</a:t>
            </a:r>
            <a:r>
              <a:rPr lang="ca-ES" dirty="0"/>
              <a:t> </a:t>
            </a:r>
            <a:r>
              <a:rPr lang="ca-ES" dirty="0" err="1"/>
              <a:t>initialization</a:t>
            </a:r>
            <a:endParaRPr lang="ca-ES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Feedforward Neural Networks</a:t>
            </a:r>
            <a:endParaRPr lang="en-GB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65" name="Grupo 64"/>
          <p:cNvGrpSpPr/>
          <p:nvPr/>
        </p:nvGrpSpPr>
        <p:grpSpPr>
          <a:xfrm>
            <a:off x="4453184" y="587829"/>
            <a:ext cx="3265816" cy="5272744"/>
            <a:chOff x="4929447" y="380610"/>
            <a:chExt cx="3265816" cy="5272744"/>
          </a:xfrm>
        </p:grpSpPr>
        <p:sp>
          <p:nvSpPr>
            <p:cNvPr id="66" name="Elipse 65"/>
            <p:cNvSpPr/>
            <p:nvPr/>
          </p:nvSpPr>
          <p:spPr>
            <a:xfrm>
              <a:off x="4954385" y="971999"/>
              <a:ext cx="573579" cy="5735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dirty="0"/>
                <a:t>1</a:t>
              </a:r>
              <a:endParaRPr lang="en-GB" dirty="0"/>
            </a:p>
          </p:txBody>
        </p:sp>
        <p:sp>
          <p:nvSpPr>
            <p:cNvPr id="67" name="Elipse 66"/>
            <p:cNvSpPr/>
            <p:nvPr/>
          </p:nvSpPr>
          <p:spPr>
            <a:xfrm>
              <a:off x="4954385" y="1697978"/>
              <a:ext cx="573579" cy="5735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dirty="0"/>
                <a:t>1</a:t>
              </a:r>
              <a:endParaRPr lang="en-GB" dirty="0"/>
            </a:p>
          </p:txBody>
        </p:sp>
        <p:sp>
          <p:nvSpPr>
            <p:cNvPr id="68" name="Elipse 67"/>
            <p:cNvSpPr/>
            <p:nvPr/>
          </p:nvSpPr>
          <p:spPr>
            <a:xfrm>
              <a:off x="4954385" y="2423957"/>
              <a:ext cx="573579" cy="5735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dirty="0"/>
                <a:t>1</a:t>
              </a:r>
              <a:endParaRPr lang="en-GB" dirty="0"/>
            </a:p>
          </p:txBody>
        </p:sp>
        <p:sp>
          <p:nvSpPr>
            <p:cNvPr id="69" name="Elipse 68"/>
            <p:cNvSpPr/>
            <p:nvPr/>
          </p:nvSpPr>
          <p:spPr>
            <a:xfrm>
              <a:off x="4954385" y="3149936"/>
              <a:ext cx="573579" cy="5735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dirty="0"/>
                <a:t>1</a:t>
              </a:r>
              <a:endParaRPr lang="en-GB" dirty="0"/>
            </a:p>
          </p:txBody>
        </p:sp>
        <p:cxnSp>
          <p:nvCxnSpPr>
            <p:cNvPr id="70" name="Conector recto 69"/>
            <p:cNvCxnSpPr/>
            <p:nvPr/>
          </p:nvCxnSpPr>
          <p:spPr>
            <a:xfrm>
              <a:off x="5220393" y="3964581"/>
              <a:ext cx="0" cy="789709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Elipse 70"/>
            <p:cNvSpPr/>
            <p:nvPr/>
          </p:nvSpPr>
          <p:spPr>
            <a:xfrm>
              <a:off x="4929447" y="4995356"/>
              <a:ext cx="573579" cy="5735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dirty="0"/>
                <a:t>1</a:t>
              </a:r>
              <a:endParaRPr lang="en-GB" dirty="0"/>
            </a:p>
          </p:txBody>
        </p:sp>
        <p:sp>
          <p:nvSpPr>
            <p:cNvPr id="72" name="Elipse 71"/>
            <p:cNvSpPr/>
            <p:nvPr/>
          </p:nvSpPr>
          <p:spPr>
            <a:xfrm>
              <a:off x="7600604" y="3149936"/>
              <a:ext cx="573579" cy="57357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73" name="Conector recto de flecha 72"/>
            <p:cNvCxnSpPr>
              <a:stCxn id="66" idx="6"/>
              <a:endCxn id="72" idx="2"/>
            </p:cNvCxnSpPr>
            <p:nvPr/>
          </p:nvCxnSpPr>
          <p:spPr>
            <a:xfrm>
              <a:off x="5527964" y="1258789"/>
              <a:ext cx="2072640" cy="2177937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cto de flecha 73"/>
            <p:cNvCxnSpPr>
              <a:stCxn id="67" idx="6"/>
              <a:endCxn id="72" idx="2"/>
            </p:cNvCxnSpPr>
            <p:nvPr/>
          </p:nvCxnSpPr>
          <p:spPr>
            <a:xfrm>
              <a:off x="5527964" y="1984768"/>
              <a:ext cx="2072640" cy="1451958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recto de flecha 74"/>
            <p:cNvCxnSpPr>
              <a:stCxn id="68" idx="6"/>
              <a:endCxn id="72" idx="2"/>
            </p:cNvCxnSpPr>
            <p:nvPr/>
          </p:nvCxnSpPr>
          <p:spPr>
            <a:xfrm>
              <a:off x="5527964" y="2710747"/>
              <a:ext cx="2072640" cy="725979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cto de flecha 75"/>
            <p:cNvCxnSpPr>
              <a:stCxn id="69" idx="6"/>
              <a:endCxn id="72" idx="2"/>
            </p:cNvCxnSpPr>
            <p:nvPr/>
          </p:nvCxnSpPr>
          <p:spPr>
            <a:xfrm>
              <a:off x="5527964" y="3436726"/>
              <a:ext cx="207264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cto de flecha 76"/>
            <p:cNvCxnSpPr>
              <a:stCxn id="71" idx="6"/>
              <a:endCxn id="72" idx="2"/>
            </p:cNvCxnSpPr>
            <p:nvPr/>
          </p:nvCxnSpPr>
          <p:spPr>
            <a:xfrm flipV="1">
              <a:off x="5503026" y="3436726"/>
              <a:ext cx="2097578" cy="184542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ángulo 77"/>
                <p:cNvSpPr/>
                <p:nvPr/>
              </p:nvSpPr>
              <p:spPr>
                <a:xfrm>
                  <a:off x="6348592" y="380610"/>
                  <a:ext cx="707039" cy="591389"/>
                </a:xfrm>
                <a:prstGeom prst="rect">
                  <a:avLst/>
                </a:prstGeom>
                <a:solidFill>
                  <a:schemeClr val="accent5">
                    <a:alpha val="52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·</m:t>
                            </m:r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  <m:sup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sup>
                        </m:sSubSup>
                      </m:oMath>
                    </m:oMathPara>
                  </a14:m>
                  <a:endParaRPr lang="en-GB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Rectángulo 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8592" y="380610"/>
                  <a:ext cx="707039" cy="59138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ángulo 78"/>
                <p:cNvSpPr/>
                <p:nvPr/>
              </p:nvSpPr>
              <p:spPr>
                <a:xfrm>
                  <a:off x="7625542" y="3132126"/>
                  <a:ext cx="569721" cy="59138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sup>
                        </m:sSubSup>
                      </m:oMath>
                    </m:oMathPara>
                  </a14:m>
                  <a:endParaRPr lang="en-GB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Rectángulo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5542" y="3132126"/>
                  <a:ext cx="569721" cy="59138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Rectángulo 79"/>
            <p:cNvSpPr/>
            <p:nvPr/>
          </p:nvSpPr>
          <p:spPr>
            <a:xfrm rot="2101006">
              <a:off x="5762797" y="2026437"/>
              <a:ext cx="769761" cy="353403"/>
            </a:xfrm>
            <a:prstGeom prst="rect">
              <a:avLst/>
            </a:prstGeom>
            <a:solidFill>
              <a:schemeClr val="accent5">
                <a:alpha val="5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ca-ES" sz="2000" b="1" dirty="0">
                  <a:solidFill>
                    <a:schemeClr val="tx1"/>
                  </a:solidFill>
                </a:rPr>
                <a:t>???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1" name="Rectángulo 80"/>
            <p:cNvSpPr/>
            <p:nvPr/>
          </p:nvSpPr>
          <p:spPr>
            <a:xfrm rot="2864731">
              <a:off x="5992919" y="1718595"/>
              <a:ext cx="769761" cy="353403"/>
            </a:xfrm>
            <a:prstGeom prst="rect">
              <a:avLst/>
            </a:prstGeom>
            <a:solidFill>
              <a:schemeClr val="accent5">
                <a:alpha val="5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ca-ES" sz="2000" b="1" dirty="0">
                  <a:solidFill>
                    <a:schemeClr val="tx1"/>
                  </a:solidFill>
                </a:rPr>
                <a:t>???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Rectángulo 81"/>
            <p:cNvSpPr/>
            <p:nvPr/>
          </p:nvSpPr>
          <p:spPr>
            <a:xfrm rot="1189163">
              <a:off x="5676624" y="2543985"/>
              <a:ext cx="769761" cy="353403"/>
            </a:xfrm>
            <a:prstGeom prst="rect">
              <a:avLst/>
            </a:prstGeom>
            <a:solidFill>
              <a:schemeClr val="accent5">
                <a:alpha val="5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ca-ES" sz="2000" b="1" dirty="0">
                  <a:solidFill>
                    <a:schemeClr val="tx1"/>
                  </a:solidFill>
                </a:rPr>
                <a:t>???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3" name="Rectángulo 82"/>
            <p:cNvSpPr/>
            <p:nvPr/>
          </p:nvSpPr>
          <p:spPr>
            <a:xfrm>
              <a:off x="5660058" y="3083322"/>
              <a:ext cx="769761" cy="353403"/>
            </a:xfrm>
            <a:prstGeom prst="rect">
              <a:avLst/>
            </a:prstGeom>
            <a:solidFill>
              <a:schemeClr val="accent5">
                <a:alpha val="5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ca-ES" sz="2000" b="1" dirty="0">
                  <a:solidFill>
                    <a:schemeClr val="tx1"/>
                  </a:solidFill>
                </a:rPr>
                <a:t>???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4" name="Rectángulo 83"/>
            <p:cNvSpPr/>
            <p:nvPr/>
          </p:nvSpPr>
          <p:spPr>
            <a:xfrm rot="19059030">
              <a:off x="5628334" y="4422161"/>
              <a:ext cx="769761" cy="353403"/>
            </a:xfrm>
            <a:prstGeom prst="rect">
              <a:avLst/>
            </a:prstGeom>
            <a:solidFill>
              <a:schemeClr val="accent5">
                <a:alpha val="5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ca-ES" sz="2000" b="1" dirty="0">
                  <a:solidFill>
                    <a:schemeClr val="tx1"/>
                  </a:solidFill>
                </a:rPr>
                <a:t>???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CuadroTexto 84"/>
                <p:cNvSpPr txBox="1"/>
                <p:nvPr/>
              </p:nvSpPr>
              <p:spPr>
                <a:xfrm>
                  <a:off x="5893533" y="5284022"/>
                  <a:ext cx="117928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=200</m:t>
                        </m:r>
                      </m:oMath>
                    </m:oMathPara>
                  </a14:m>
                  <a:endParaRPr lang="en-GB" dirty="0"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85" name="CuadroTexto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3533" y="5284022"/>
                  <a:ext cx="1179281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9326" r="-5699" b="-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uadroTexto 36"/>
              <p:cNvSpPr txBox="1"/>
              <p:nvPr/>
            </p:nvSpPr>
            <p:spPr>
              <a:xfrm>
                <a:off x="7437670" y="4270708"/>
                <a:ext cx="4342939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ca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ca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𝜎</m:t>
                          </m:r>
                        </m:e>
                        <m:sup>
                          <m:r>
                            <a:rPr lang="ca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ca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SupPr>
                            <m:e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·3</m:t>
                              </m:r>
                            </m:sub>
                            <m:sup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𝑙</m:t>
                              </m:r>
                            </m:sup>
                          </m:sSubSup>
                        </m:e>
                      </m:d>
                      <m:r>
                        <a:rPr lang="ca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ca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ca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ca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𝑁</m:t>
                          </m:r>
                        </m:den>
                      </m:f>
                      <m:r>
                        <a:rPr lang="ca-E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=0.005</m:t>
                      </m:r>
                    </m:oMath>
                  </m:oMathPara>
                </a14:m>
                <a:endParaRPr lang="en-GB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7" name="CuadroTexto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7670" y="4270708"/>
                <a:ext cx="4342939" cy="69147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uadroTexto 38"/>
              <p:cNvSpPr txBox="1"/>
              <p:nvPr/>
            </p:nvSpPr>
            <p:spPr>
              <a:xfrm>
                <a:off x="7437669" y="5069556"/>
                <a:ext cx="4342939" cy="7515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ca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𝜎</m:t>
                      </m:r>
                      <m:d>
                        <m:dPr>
                          <m:ctrlPr>
                            <a:rPr lang="ca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SupPr>
                            <m:e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·3</m:t>
                              </m:r>
                            </m:sub>
                            <m:sup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𝑙</m:t>
                              </m:r>
                            </m:sup>
                          </m:sSubSup>
                        </m:e>
                      </m:d>
                      <m:r>
                        <a:rPr lang="ca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ca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skw"/>
                              <m:ctrlP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  <m:r>
                        <a:rPr lang="ca-E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≈</m:t>
                      </m:r>
                      <m:r>
                        <a:rPr lang="ca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0.0707</m:t>
                      </m:r>
                    </m:oMath>
                  </m:oMathPara>
                </a14:m>
                <a:endParaRPr lang="en-GB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9" name="CuadroTexto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7669" y="5069556"/>
                <a:ext cx="4342939" cy="7515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uadroTexto 39"/>
              <p:cNvSpPr txBox="1"/>
              <p:nvPr/>
            </p:nvSpPr>
            <p:spPr>
              <a:xfrm>
                <a:off x="7697920" y="2475098"/>
                <a:ext cx="4342939" cy="4187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ca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𝜎</m:t>
                      </m:r>
                      <m:d>
                        <m:dPr>
                          <m:ctrlPr>
                            <a:rPr lang="ca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SupPr>
                            <m:e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𝑙</m:t>
                              </m:r>
                            </m:sup>
                          </m:sSubSup>
                        </m:e>
                      </m:d>
                      <m:r>
                        <a:rPr lang="ca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=1.0</m:t>
                      </m:r>
                    </m:oMath>
                  </m:oMathPara>
                </a14:m>
                <a:endParaRPr lang="en-GB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0" name="CuadroTexto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920" y="2475098"/>
                <a:ext cx="4342939" cy="41876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uadroTexto 40"/>
              <p:cNvSpPr txBox="1"/>
              <p:nvPr/>
            </p:nvSpPr>
            <p:spPr>
              <a:xfrm>
                <a:off x="7697920" y="1960792"/>
                <a:ext cx="3365250" cy="4187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ca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𝜇</m:t>
                      </m:r>
                      <m:d>
                        <m:dPr>
                          <m:ctrlPr>
                            <a:rPr lang="ca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SupPr>
                            <m:e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ca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𝑙</m:t>
                              </m:r>
                            </m:sup>
                          </m:sSubSup>
                        </m:e>
                      </m:d>
                      <m:r>
                        <a:rPr lang="ca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=0.0 </m:t>
                      </m:r>
                    </m:oMath>
                  </m:oMathPara>
                </a14:m>
                <a:endParaRPr lang="en-GB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1" name="CuadroTexto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920" y="1960792"/>
                <a:ext cx="3365250" cy="41876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1782770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ángulo 35"/>
          <p:cNvSpPr/>
          <p:nvPr/>
        </p:nvSpPr>
        <p:spPr>
          <a:xfrm>
            <a:off x="8114252" y="299628"/>
            <a:ext cx="3666357" cy="10044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Xavier / </a:t>
            </a:r>
            <a:r>
              <a:rPr lang="en-GB" sz="2800" b="1" dirty="0" err="1">
                <a:solidFill>
                  <a:schemeClr val="bg1"/>
                </a:solidFill>
              </a:rPr>
              <a:t>Glorot</a:t>
            </a:r>
            <a:r>
              <a:rPr lang="en-GB" sz="2800" b="1" dirty="0">
                <a:solidFill>
                  <a:schemeClr val="bg1"/>
                </a:solidFill>
              </a:rPr>
              <a:t> Initialization</a:t>
            </a:r>
          </a:p>
          <a:p>
            <a:pPr algn="ctr"/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GB" smtClean="0"/>
              <a:pPr/>
              <a:t>61</a:t>
            </a:fld>
            <a:endParaRPr lang="en-GB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Epochs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Batches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and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Steps</a:t>
            </a:r>
            <a:endParaRPr lang="en-U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Activation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functions</a:t>
            </a:r>
            <a:endParaRPr lang="ca-ES" b="0" dirty="0">
              <a:solidFill>
                <a:schemeClr val="tx1"/>
              </a:solidFill>
              <a:cs typeface="Arial"/>
            </a:endParaRPr>
          </a:p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learning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rate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Other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optimization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methods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</a:rPr>
              <a:t>Regularization</a:t>
            </a:r>
            <a:endParaRPr lang="ca-ES" dirty="0">
              <a:solidFill>
                <a:schemeClr val="tx1"/>
              </a:solidFill>
            </a:endParaRPr>
          </a:p>
          <a:p>
            <a:r>
              <a:rPr lang="ca-ES" dirty="0" err="1">
                <a:solidFill>
                  <a:schemeClr val="tx1"/>
                </a:solidFill>
              </a:rPr>
              <a:t>Normalizing</a:t>
            </a:r>
            <a:r>
              <a:rPr lang="ca-ES" dirty="0">
                <a:solidFill>
                  <a:schemeClr val="tx1"/>
                </a:solidFill>
              </a:rPr>
              <a:t> inputs</a:t>
            </a:r>
          </a:p>
          <a:p>
            <a:r>
              <a:rPr lang="ca-ES" dirty="0" err="1">
                <a:solidFill>
                  <a:schemeClr val="tx1"/>
                </a:solidFill>
              </a:rPr>
              <a:t>Vanishing</a:t>
            </a:r>
            <a:r>
              <a:rPr lang="ca-ES" dirty="0">
                <a:solidFill>
                  <a:schemeClr val="tx1"/>
                </a:solidFill>
              </a:rPr>
              <a:t>/</a:t>
            </a:r>
            <a:r>
              <a:rPr lang="ca-ES" dirty="0" err="1">
                <a:solidFill>
                  <a:schemeClr val="tx1"/>
                </a:solidFill>
              </a:rPr>
              <a:t>Exploding</a:t>
            </a:r>
            <a:r>
              <a:rPr lang="ca-ES" dirty="0">
                <a:solidFill>
                  <a:schemeClr val="tx1"/>
                </a:solidFill>
              </a:rPr>
              <a:t> Gradients</a:t>
            </a:r>
          </a:p>
          <a:p>
            <a:r>
              <a:rPr lang="ca-ES" dirty="0" err="1"/>
              <a:t>Weights</a:t>
            </a:r>
            <a:r>
              <a:rPr lang="ca-ES" dirty="0"/>
              <a:t> </a:t>
            </a:r>
            <a:r>
              <a:rPr lang="ca-ES" dirty="0" err="1"/>
              <a:t>initialization</a:t>
            </a:r>
            <a:endParaRPr lang="ca-ES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Feedforward Neural Networks</a:t>
            </a:r>
            <a:endParaRPr lang="en-GB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65" name="Grupo 64"/>
          <p:cNvGrpSpPr/>
          <p:nvPr/>
        </p:nvGrpSpPr>
        <p:grpSpPr>
          <a:xfrm>
            <a:off x="4453184" y="587829"/>
            <a:ext cx="3265816" cy="5272744"/>
            <a:chOff x="4929447" y="380610"/>
            <a:chExt cx="3265816" cy="5272744"/>
          </a:xfrm>
        </p:grpSpPr>
        <p:sp>
          <p:nvSpPr>
            <p:cNvPr id="66" name="Elipse 65"/>
            <p:cNvSpPr/>
            <p:nvPr/>
          </p:nvSpPr>
          <p:spPr>
            <a:xfrm>
              <a:off x="4954385" y="971999"/>
              <a:ext cx="573579" cy="5735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dirty="0"/>
                <a:t>1</a:t>
              </a:r>
              <a:endParaRPr lang="en-GB" dirty="0"/>
            </a:p>
          </p:txBody>
        </p:sp>
        <p:sp>
          <p:nvSpPr>
            <p:cNvPr id="67" name="Elipse 66"/>
            <p:cNvSpPr/>
            <p:nvPr/>
          </p:nvSpPr>
          <p:spPr>
            <a:xfrm>
              <a:off x="4954385" y="1697978"/>
              <a:ext cx="573579" cy="5735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dirty="0"/>
                <a:t>1</a:t>
              </a:r>
              <a:endParaRPr lang="en-GB" dirty="0"/>
            </a:p>
          </p:txBody>
        </p:sp>
        <p:sp>
          <p:nvSpPr>
            <p:cNvPr id="68" name="Elipse 67"/>
            <p:cNvSpPr/>
            <p:nvPr/>
          </p:nvSpPr>
          <p:spPr>
            <a:xfrm>
              <a:off x="4954385" y="2423957"/>
              <a:ext cx="573579" cy="5735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dirty="0"/>
                <a:t>1</a:t>
              </a:r>
              <a:endParaRPr lang="en-GB" dirty="0"/>
            </a:p>
          </p:txBody>
        </p:sp>
        <p:sp>
          <p:nvSpPr>
            <p:cNvPr id="69" name="Elipse 68"/>
            <p:cNvSpPr/>
            <p:nvPr/>
          </p:nvSpPr>
          <p:spPr>
            <a:xfrm>
              <a:off x="4954385" y="3149936"/>
              <a:ext cx="573579" cy="5735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dirty="0"/>
                <a:t>1</a:t>
              </a:r>
              <a:endParaRPr lang="en-GB" dirty="0"/>
            </a:p>
          </p:txBody>
        </p:sp>
        <p:cxnSp>
          <p:nvCxnSpPr>
            <p:cNvPr id="70" name="Conector recto 69"/>
            <p:cNvCxnSpPr/>
            <p:nvPr/>
          </p:nvCxnSpPr>
          <p:spPr>
            <a:xfrm>
              <a:off x="5220393" y="3964581"/>
              <a:ext cx="0" cy="789709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Elipse 70"/>
            <p:cNvSpPr/>
            <p:nvPr/>
          </p:nvSpPr>
          <p:spPr>
            <a:xfrm>
              <a:off x="4929447" y="4995356"/>
              <a:ext cx="573579" cy="5735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dirty="0"/>
                <a:t>1</a:t>
              </a:r>
              <a:endParaRPr lang="en-GB" dirty="0"/>
            </a:p>
          </p:txBody>
        </p:sp>
        <p:sp>
          <p:nvSpPr>
            <p:cNvPr id="72" name="Elipse 71"/>
            <p:cNvSpPr/>
            <p:nvPr/>
          </p:nvSpPr>
          <p:spPr>
            <a:xfrm>
              <a:off x="7600604" y="3149936"/>
              <a:ext cx="573579" cy="57357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73" name="Conector recto de flecha 72"/>
            <p:cNvCxnSpPr>
              <a:stCxn id="66" idx="6"/>
              <a:endCxn id="72" idx="2"/>
            </p:cNvCxnSpPr>
            <p:nvPr/>
          </p:nvCxnSpPr>
          <p:spPr>
            <a:xfrm>
              <a:off x="5527964" y="1258789"/>
              <a:ext cx="2072640" cy="2177937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cto de flecha 73"/>
            <p:cNvCxnSpPr>
              <a:stCxn id="67" idx="6"/>
              <a:endCxn id="72" idx="2"/>
            </p:cNvCxnSpPr>
            <p:nvPr/>
          </p:nvCxnSpPr>
          <p:spPr>
            <a:xfrm>
              <a:off x="5527964" y="1984768"/>
              <a:ext cx="2072640" cy="1451958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recto de flecha 74"/>
            <p:cNvCxnSpPr>
              <a:stCxn id="68" idx="6"/>
              <a:endCxn id="72" idx="2"/>
            </p:cNvCxnSpPr>
            <p:nvPr/>
          </p:nvCxnSpPr>
          <p:spPr>
            <a:xfrm>
              <a:off x="5527964" y="2710747"/>
              <a:ext cx="2072640" cy="725979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cto de flecha 75"/>
            <p:cNvCxnSpPr>
              <a:stCxn id="69" idx="6"/>
              <a:endCxn id="72" idx="2"/>
            </p:cNvCxnSpPr>
            <p:nvPr/>
          </p:nvCxnSpPr>
          <p:spPr>
            <a:xfrm>
              <a:off x="5527964" y="3436726"/>
              <a:ext cx="207264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cto de flecha 76"/>
            <p:cNvCxnSpPr>
              <a:stCxn id="71" idx="6"/>
              <a:endCxn id="72" idx="2"/>
            </p:cNvCxnSpPr>
            <p:nvPr/>
          </p:nvCxnSpPr>
          <p:spPr>
            <a:xfrm flipV="1">
              <a:off x="5503026" y="3436726"/>
              <a:ext cx="2097578" cy="184542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ángulo 77"/>
                <p:cNvSpPr/>
                <p:nvPr/>
              </p:nvSpPr>
              <p:spPr>
                <a:xfrm>
                  <a:off x="6348592" y="380610"/>
                  <a:ext cx="707039" cy="591389"/>
                </a:xfrm>
                <a:prstGeom prst="rect">
                  <a:avLst/>
                </a:prstGeom>
                <a:solidFill>
                  <a:schemeClr val="accent5">
                    <a:alpha val="52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·</m:t>
                            </m:r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  <m:sup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sup>
                        </m:sSubSup>
                      </m:oMath>
                    </m:oMathPara>
                  </a14:m>
                  <a:endParaRPr lang="en-GB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Rectángulo 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8592" y="380610"/>
                  <a:ext cx="707039" cy="59138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ángulo 78"/>
                <p:cNvSpPr/>
                <p:nvPr/>
              </p:nvSpPr>
              <p:spPr>
                <a:xfrm>
                  <a:off x="7625542" y="3132126"/>
                  <a:ext cx="569721" cy="59138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ca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sup>
                        </m:sSubSup>
                      </m:oMath>
                    </m:oMathPara>
                  </a14:m>
                  <a:endParaRPr lang="en-GB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Rectángulo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5542" y="3132126"/>
                  <a:ext cx="569721" cy="59138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Rectángulo 79"/>
            <p:cNvSpPr/>
            <p:nvPr/>
          </p:nvSpPr>
          <p:spPr>
            <a:xfrm rot="2101006">
              <a:off x="5762797" y="2026437"/>
              <a:ext cx="769761" cy="353403"/>
            </a:xfrm>
            <a:prstGeom prst="rect">
              <a:avLst/>
            </a:prstGeom>
            <a:solidFill>
              <a:schemeClr val="accent5">
                <a:alpha val="5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ca-ES" sz="2000" b="1" dirty="0">
                  <a:solidFill>
                    <a:schemeClr val="tx1"/>
                  </a:solidFill>
                </a:rPr>
                <a:t>???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1" name="Rectángulo 80"/>
            <p:cNvSpPr/>
            <p:nvPr/>
          </p:nvSpPr>
          <p:spPr>
            <a:xfrm rot="2864731">
              <a:off x="5992919" y="1718595"/>
              <a:ext cx="769761" cy="353403"/>
            </a:xfrm>
            <a:prstGeom prst="rect">
              <a:avLst/>
            </a:prstGeom>
            <a:solidFill>
              <a:schemeClr val="accent5">
                <a:alpha val="5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ca-ES" sz="2000" b="1" dirty="0">
                  <a:solidFill>
                    <a:schemeClr val="tx1"/>
                  </a:solidFill>
                </a:rPr>
                <a:t>???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Rectángulo 81"/>
            <p:cNvSpPr/>
            <p:nvPr/>
          </p:nvSpPr>
          <p:spPr>
            <a:xfrm rot="1189163">
              <a:off x="5676624" y="2543985"/>
              <a:ext cx="769761" cy="353403"/>
            </a:xfrm>
            <a:prstGeom prst="rect">
              <a:avLst/>
            </a:prstGeom>
            <a:solidFill>
              <a:schemeClr val="accent5">
                <a:alpha val="5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ca-ES" sz="2000" b="1" dirty="0">
                  <a:solidFill>
                    <a:schemeClr val="tx1"/>
                  </a:solidFill>
                </a:rPr>
                <a:t>???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3" name="Rectángulo 82"/>
            <p:cNvSpPr/>
            <p:nvPr/>
          </p:nvSpPr>
          <p:spPr>
            <a:xfrm>
              <a:off x="5660058" y="3083322"/>
              <a:ext cx="769761" cy="353403"/>
            </a:xfrm>
            <a:prstGeom prst="rect">
              <a:avLst/>
            </a:prstGeom>
            <a:solidFill>
              <a:schemeClr val="accent5">
                <a:alpha val="5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ca-ES" sz="2000" b="1" dirty="0">
                  <a:solidFill>
                    <a:schemeClr val="tx1"/>
                  </a:solidFill>
                </a:rPr>
                <a:t>???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4" name="Rectángulo 83"/>
            <p:cNvSpPr/>
            <p:nvPr/>
          </p:nvSpPr>
          <p:spPr>
            <a:xfrm rot="19059030">
              <a:off x="5628334" y="4422161"/>
              <a:ext cx="769761" cy="353403"/>
            </a:xfrm>
            <a:prstGeom prst="rect">
              <a:avLst/>
            </a:prstGeom>
            <a:solidFill>
              <a:schemeClr val="accent5">
                <a:alpha val="5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ca-ES" sz="2000" b="1" dirty="0">
                  <a:solidFill>
                    <a:schemeClr val="tx1"/>
                  </a:solidFill>
                </a:rPr>
                <a:t>???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CuadroTexto 84"/>
                <p:cNvSpPr txBox="1"/>
                <p:nvPr/>
              </p:nvSpPr>
              <p:spPr>
                <a:xfrm>
                  <a:off x="5893533" y="5284022"/>
                  <a:ext cx="117928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ca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=200</m:t>
                        </m:r>
                      </m:oMath>
                    </m:oMathPara>
                  </a14:m>
                  <a:endParaRPr lang="en-GB" dirty="0"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85" name="CuadroTexto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3533" y="5284022"/>
                  <a:ext cx="1179281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9326" r="-5699" b="-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upo 4"/>
          <p:cNvGrpSpPr/>
          <p:nvPr/>
        </p:nvGrpSpPr>
        <p:grpSpPr>
          <a:xfrm>
            <a:off x="8238275" y="1557902"/>
            <a:ext cx="3400234" cy="4218252"/>
            <a:chOff x="8238275" y="1557902"/>
            <a:chExt cx="3400234" cy="4218252"/>
          </a:xfrm>
        </p:grpSpPr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8275" y="2375920"/>
              <a:ext cx="3400234" cy="340023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ángulo 31"/>
                <p:cNvSpPr/>
                <p:nvPr/>
              </p:nvSpPr>
              <p:spPr>
                <a:xfrm>
                  <a:off x="8464154" y="1557902"/>
                  <a:ext cx="2948474" cy="6709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ca-ES" sz="2000" dirty="0">
                      <a:solidFill>
                        <a:schemeClr val="tx1"/>
                      </a:solidFill>
                    </a:rPr>
                    <a:t>Normal Distribution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ca-E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𝑁</m:t>
                        </m:r>
                        <m:r>
                          <a:rPr lang="ca-E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(</m:t>
                        </m:r>
                        <m:r>
                          <a:rPr lang="ca-E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𝜇</m:t>
                        </m:r>
                        <m:r>
                          <a:rPr lang="ca-E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=0,</m:t>
                        </m:r>
                        <m:sSup>
                          <m:sSupPr>
                            <m:ctrlPr>
                              <a:rPr lang="ca-E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pPr>
                          <m:e>
                            <m:r>
                              <a:rPr lang="ca-E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ca-E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ca-E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=0.005</m:t>
                        </m:r>
                        <m:r>
                          <a:rPr lang="ca-E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)</m:t>
                        </m:r>
                      </m:oMath>
                    </m:oMathPara>
                  </a14:m>
                  <a:endParaRPr lang="en-GB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tángulo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4154" y="1557902"/>
                  <a:ext cx="2948474" cy="670960"/>
                </a:xfrm>
                <a:prstGeom prst="rect">
                  <a:avLst/>
                </a:prstGeom>
                <a:blipFill>
                  <a:blip r:embed="rId6"/>
                  <a:stretch>
                    <a:fillRect t="-4545" b="-1545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11788044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6489" y="733166"/>
            <a:ext cx="3455301" cy="17793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Practical Aspects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4" name="Contenidor d'imatge 4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6" r="12326"/>
          <a:stretch>
            <a:fillRect/>
          </a:stretch>
        </p:blipFill>
        <p:spPr>
          <a:xfrm>
            <a:off x="4061791" y="0"/>
            <a:ext cx="8127034" cy="6858000"/>
          </a:xfrm>
        </p:spPr>
      </p:pic>
    </p:spTree>
    <p:extLst>
      <p:ext uri="{BB962C8B-B14F-4D97-AF65-F5344CB8AC3E}">
        <p14:creationId xmlns:p14="http://schemas.microsoft.com/office/powerpoint/2010/main" val="1321772752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>
              <a:buNone/>
            </a:pPr>
            <a:r>
              <a:rPr lang="ca-ES" dirty="0" err="1"/>
              <a:t>Train</a:t>
            </a:r>
            <a:r>
              <a:rPr lang="ca-ES" dirty="0"/>
              <a:t> / </a:t>
            </a:r>
            <a:r>
              <a:rPr lang="ca-ES" dirty="0" err="1"/>
              <a:t>Validation</a:t>
            </a:r>
            <a:r>
              <a:rPr lang="ca-ES" dirty="0"/>
              <a:t> / Test</a:t>
            </a:r>
          </a:p>
          <a:p>
            <a:pPr marL="0" indent="0">
              <a:buNone/>
            </a:pPr>
            <a:r>
              <a:rPr lang="ca-ES" dirty="0" err="1">
                <a:solidFill>
                  <a:schemeClr val="tx1"/>
                </a:solidFill>
              </a:rPr>
              <a:t>Workflow</a:t>
            </a:r>
            <a:endParaRPr lang="ca-E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Practical Aspects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6" name="Rectángulo 35"/>
          <p:cNvSpPr/>
          <p:nvPr/>
        </p:nvSpPr>
        <p:spPr>
          <a:xfrm>
            <a:off x="9175100" y="670121"/>
            <a:ext cx="1579545" cy="3954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2000" dirty="0" err="1"/>
              <a:t>Train</a:t>
            </a:r>
            <a:endParaRPr lang="en-US" sz="2000" dirty="0"/>
          </a:p>
        </p:txBody>
      </p:sp>
      <p:sp>
        <p:nvSpPr>
          <p:cNvPr id="37" name="Rectángulo 36"/>
          <p:cNvSpPr/>
          <p:nvPr/>
        </p:nvSpPr>
        <p:spPr>
          <a:xfrm>
            <a:off x="9175100" y="1065538"/>
            <a:ext cx="1579545" cy="3954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2000" dirty="0" err="1"/>
              <a:t>Validation</a:t>
            </a:r>
            <a:endParaRPr lang="en-US" sz="2000" dirty="0"/>
          </a:p>
        </p:txBody>
      </p:sp>
      <p:sp>
        <p:nvSpPr>
          <p:cNvPr id="38" name="Rectángulo 37"/>
          <p:cNvSpPr/>
          <p:nvPr/>
        </p:nvSpPr>
        <p:spPr>
          <a:xfrm>
            <a:off x="9175099" y="1460955"/>
            <a:ext cx="1579545" cy="3954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2000" dirty="0"/>
              <a:t>Test</a:t>
            </a:r>
            <a:endParaRPr lang="en-US" sz="2000" dirty="0"/>
          </a:p>
        </p:txBody>
      </p:sp>
      <p:sp>
        <p:nvSpPr>
          <p:cNvPr id="39" name="Rectángulo 38"/>
          <p:cNvSpPr/>
          <p:nvPr/>
        </p:nvSpPr>
        <p:spPr>
          <a:xfrm>
            <a:off x="5423974" y="670121"/>
            <a:ext cx="1579545" cy="11862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2000" dirty="0" err="1"/>
              <a:t>Dataset</a:t>
            </a:r>
            <a:endParaRPr lang="en-US" sz="2000" dirty="0"/>
          </a:p>
        </p:txBody>
      </p:sp>
      <p:cxnSp>
        <p:nvCxnSpPr>
          <p:cNvPr id="41" name="Conector recto de flecha 40"/>
          <p:cNvCxnSpPr>
            <a:stCxn id="39" idx="3"/>
            <a:endCxn id="37" idx="1"/>
          </p:cNvCxnSpPr>
          <p:nvPr/>
        </p:nvCxnSpPr>
        <p:spPr>
          <a:xfrm>
            <a:off x="7003519" y="1263247"/>
            <a:ext cx="217158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ángulo 47"/>
          <p:cNvSpPr/>
          <p:nvPr/>
        </p:nvSpPr>
        <p:spPr>
          <a:xfrm>
            <a:off x="5423974" y="2808302"/>
            <a:ext cx="1579545" cy="3954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2000" dirty="0" err="1"/>
              <a:t>Train</a:t>
            </a:r>
            <a:endParaRPr lang="en-US" sz="2000" dirty="0"/>
          </a:p>
        </p:txBody>
      </p:sp>
      <p:sp>
        <p:nvSpPr>
          <p:cNvPr id="49" name="Rectángulo 48"/>
          <p:cNvSpPr/>
          <p:nvPr/>
        </p:nvSpPr>
        <p:spPr>
          <a:xfrm>
            <a:off x="7302534" y="2808302"/>
            <a:ext cx="4447379" cy="7120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chemeClr val="tx1"/>
                </a:solidFill>
              </a:rPr>
              <a:t>Set used to </a:t>
            </a:r>
            <a:r>
              <a:rPr lang="en-US" sz="2000" b="1" dirty="0">
                <a:solidFill>
                  <a:schemeClr val="accent6"/>
                </a:solidFill>
              </a:rPr>
              <a:t>train </a:t>
            </a:r>
            <a:r>
              <a:rPr lang="ca-ES" sz="2000" b="1" dirty="0">
                <a:solidFill>
                  <a:schemeClr val="accent6"/>
                </a:solidFill>
              </a:rPr>
              <a:t>&amp;</a:t>
            </a:r>
            <a:r>
              <a:rPr lang="en-US" sz="2000" b="1" dirty="0">
                <a:solidFill>
                  <a:schemeClr val="accent6"/>
                </a:solidFill>
              </a:rPr>
              <a:t> control bias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5423974" y="3699385"/>
            <a:ext cx="1579545" cy="3954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2000" dirty="0" err="1"/>
              <a:t>Validation</a:t>
            </a:r>
            <a:endParaRPr lang="en-US" sz="2000" dirty="0"/>
          </a:p>
        </p:txBody>
      </p:sp>
      <p:sp>
        <p:nvSpPr>
          <p:cNvPr id="13" name="Rectángulo 12"/>
          <p:cNvSpPr/>
          <p:nvPr/>
        </p:nvSpPr>
        <p:spPr>
          <a:xfrm>
            <a:off x="7302534" y="3699385"/>
            <a:ext cx="4447379" cy="7120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chemeClr val="tx1"/>
                </a:solidFill>
              </a:rPr>
              <a:t>Set used to </a:t>
            </a:r>
            <a:r>
              <a:rPr lang="en-GB" sz="2000" b="1" dirty="0">
                <a:solidFill>
                  <a:schemeClr val="accent4"/>
                </a:solidFill>
              </a:rPr>
              <a:t>control variance</a:t>
            </a:r>
            <a:endParaRPr lang="en-US" sz="2000" b="1" dirty="0">
              <a:solidFill>
                <a:schemeClr val="accent4"/>
              </a:solidFill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5423974" y="4590468"/>
            <a:ext cx="1579545" cy="3954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2000" dirty="0"/>
              <a:t>Test</a:t>
            </a:r>
            <a:endParaRPr lang="en-US" sz="2000" dirty="0"/>
          </a:p>
        </p:txBody>
      </p:sp>
      <p:sp>
        <p:nvSpPr>
          <p:cNvPr id="16" name="Rectángulo 15"/>
          <p:cNvSpPr/>
          <p:nvPr/>
        </p:nvSpPr>
        <p:spPr>
          <a:xfrm>
            <a:off x="7302534" y="4291975"/>
            <a:ext cx="4447380" cy="992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chemeClr val="tx1"/>
                </a:solidFill>
              </a:rPr>
              <a:t>Set used to </a:t>
            </a:r>
            <a:r>
              <a:rPr lang="en-US" sz="2000" b="1" dirty="0">
                <a:solidFill>
                  <a:schemeClr val="tx2"/>
                </a:solidFill>
              </a:rPr>
              <a:t>estimate</a:t>
            </a:r>
            <a:r>
              <a:rPr lang="en-US" sz="2000" b="1" dirty="0">
                <a:solidFill>
                  <a:schemeClr val="accent2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the</a:t>
            </a:r>
            <a:r>
              <a:rPr lang="en-US" sz="2000" b="1" dirty="0">
                <a:solidFill>
                  <a:schemeClr val="accent2"/>
                </a:solidFill>
              </a:rPr>
              <a:t> generalization error </a:t>
            </a:r>
            <a:r>
              <a:rPr lang="en-US" sz="2000" dirty="0">
                <a:solidFill>
                  <a:schemeClr val="tx1"/>
                </a:solidFill>
              </a:rPr>
              <a:t>of the final model</a:t>
            </a:r>
          </a:p>
        </p:txBody>
      </p:sp>
    </p:spTree>
    <p:extLst>
      <p:ext uri="{BB962C8B-B14F-4D97-AF65-F5344CB8AC3E}">
        <p14:creationId xmlns:p14="http://schemas.microsoft.com/office/powerpoint/2010/main" val="2048073000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>
              <a:buNone/>
            </a:pPr>
            <a:r>
              <a:rPr lang="ca-ES" dirty="0" err="1"/>
              <a:t>Train</a:t>
            </a:r>
            <a:r>
              <a:rPr lang="ca-ES" dirty="0"/>
              <a:t> / </a:t>
            </a:r>
            <a:r>
              <a:rPr lang="ca-ES" dirty="0" err="1"/>
              <a:t>Validation</a:t>
            </a:r>
            <a:r>
              <a:rPr lang="ca-ES" dirty="0"/>
              <a:t> / Test</a:t>
            </a:r>
          </a:p>
          <a:p>
            <a:pPr marL="0" indent="0">
              <a:buNone/>
            </a:pPr>
            <a:r>
              <a:rPr lang="ca-ES" dirty="0" err="1">
                <a:solidFill>
                  <a:schemeClr val="tx1"/>
                </a:solidFill>
              </a:rPr>
              <a:t>Workflow</a:t>
            </a:r>
            <a:endParaRPr lang="ca-E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Practical Aspects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6" name="Rectángulo 35"/>
          <p:cNvSpPr/>
          <p:nvPr/>
        </p:nvSpPr>
        <p:spPr>
          <a:xfrm>
            <a:off x="9175100" y="670121"/>
            <a:ext cx="1579545" cy="3954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2000" dirty="0" err="1"/>
              <a:t>Train</a:t>
            </a:r>
            <a:endParaRPr lang="en-US" sz="2000" dirty="0"/>
          </a:p>
        </p:txBody>
      </p:sp>
      <p:sp>
        <p:nvSpPr>
          <p:cNvPr id="37" name="Rectángulo 36"/>
          <p:cNvSpPr/>
          <p:nvPr/>
        </p:nvSpPr>
        <p:spPr>
          <a:xfrm>
            <a:off x="9175100" y="1065538"/>
            <a:ext cx="1579545" cy="3954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2000" dirty="0" err="1"/>
              <a:t>Validation</a:t>
            </a:r>
            <a:endParaRPr lang="en-US" sz="2000" dirty="0"/>
          </a:p>
        </p:txBody>
      </p:sp>
      <p:sp>
        <p:nvSpPr>
          <p:cNvPr id="38" name="Rectángulo 37"/>
          <p:cNvSpPr/>
          <p:nvPr/>
        </p:nvSpPr>
        <p:spPr>
          <a:xfrm>
            <a:off x="9175099" y="1460955"/>
            <a:ext cx="1579545" cy="3954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2000" dirty="0"/>
              <a:t>Test</a:t>
            </a:r>
            <a:endParaRPr lang="en-US" sz="2000" dirty="0"/>
          </a:p>
        </p:txBody>
      </p:sp>
      <p:sp>
        <p:nvSpPr>
          <p:cNvPr id="39" name="Rectángulo 38"/>
          <p:cNvSpPr/>
          <p:nvPr/>
        </p:nvSpPr>
        <p:spPr>
          <a:xfrm>
            <a:off x="5423974" y="670121"/>
            <a:ext cx="1579545" cy="11862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2000" dirty="0" err="1"/>
              <a:t>Dataset</a:t>
            </a:r>
            <a:endParaRPr lang="en-US" sz="2000" dirty="0"/>
          </a:p>
        </p:txBody>
      </p:sp>
      <p:cxnSp>
        <p:nvCxnSpPr>
          <p:cNvPr id="41" name="Conector recto de flecha 40"/>
          <p:cNvCxnSpPr>
            <a:stCxn id="39" idx="3"/>
            <a:endCxn id="37" idx="1"/>
          </p:cNvCxnSpPr>
          <p:nvPr/>
        </p:nvCxnSpPr>
        <p:spPr>
          <a:xfrm>
            <a:off x="7003519" y="1263247"/>
            <a:ext cx="217158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ángulo 47"/>
          <p:cNvSpPr/>
          <p:nvPr/>
        </p:nvSpPr>
        <p:spPr>
          <a:xfrm>
            <a:off x="5423974" y="2808302"/>
            <a:ext cx="1579545" cy="3954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2000" dirty="0" err="1"/>
              <a:t>Train</a:t>
            </a:r>
            <a:endParaRPr lang="en-US" sz="2000" dirty="0"/>
          </a:p>
        </p:txBody>
      </p:sp>
      <p:sp>
        <p:nvSpPr>
          <p:cNvPr id="49" name="Rectángulo 48"/>
          <p:cNvSpPr/>
          <p:nvPr/>
        </p:nvSpPr>
        <p:spPr>
          <a:xfrm>
            <a:off x="7302534" y="2808302"/>
            <a:ext cx="4447379" cy="7120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chemeClr val="tx1"/>
                </a:solidFill>
              </a:rPr>
              <a:t>Set used to </a:t>
            </a:r>
            <a:r>
              <a:rPr lang="en-US" sz="2000" b="1" dirty="0">
                <a:solidFill>
                  <a:schemeClr val="accent6"/>
                </a:solidFill>
              </a:rPr>
              <a:t>train </a:t>
            </a:r>
            <a:r>
              <a:rPr lang="ca-ES" sz="2000" b="1" dirty="0">
                <a:solidFill>
                  <a:schemeClr val="accent6"/>
                </a:solidFill>
              </a:rPr>
              <a:t>&amp;</a:t>
            </a:r>
            <a:r>
              <a:rPr lang="en-US" sz="2000" b="1" dirty="0">
                <a:solidFill>
                  <a:schemeClr val="accent6"/>
                </a:solidFill>
              </a:rPr>
              <a:t> control bias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5423974" y="3699385"/>
            <a:ext cx="1579545" cy="3954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2000" dirty="0" err="1"/>
              <a:t>Validation</a:t>
            </a:r>
            <a:endParaRPr lang="en-US" sz="2000" dirty="0"/>
          </a:p>
        </p:txBody>
      </p:sp>
      <p:sp>
        <p:nvSpPr>
          <p:cNvPr id="13" name="Rectángulo 12"/>
          <p:cNvSpPr/>
          <p:nvPr/>
        </p:nvSpPr>
        <p:spPr>
          <a:xfrm>
            <a:off x="7302534" y="3699385"/>
            <a:ext cx="4447379" cy="7120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chemeClr val="tx1"/>
                </a:solidFill>
              </a:rPr>
              <a:t>Set used to </a:t>
            </a:r>
            <a:r>
              <a:rPr lang="en-GB" sz="2000" b="1" dirty="0">
                <a:solidFill>
                  <a:schemeClr val="accent4"/>
                </a:solidFill>
              </a:rPr>
              <a:t>control variance</a:t>
            </a:r>
            <a:endParaRPr lang="en-US" sz="2000" b="1" dirty="0">
              <a:solidFill>
                <a:schemeClr val="accent4"/>
              </a:solidFill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5423974" y="4590468"/>
            <a:ext cx="1579545" cy="3954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2000" dirty="0"/>
              <a:t>Test</a:t>
            </a:r>
            <a:endParaRPr lang="en-US" sz="20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255"/>
          <a:stretch/>
        </p:blipFill>
        <p:spPr>
          <a:xfrm rot="637508">
            <a:off x="4680185" y="4556075"/>
            <a:ext cx="3604719" cy="623206"/>
          </a:xfrm>
          <a:prstGeom prst="rect">
            <a:avLst/>
          </a:prstGeom>
        </p:spPr>
      </p:pic>
      <p:sp>
        <p:nvSpPr>
          <p:cNvPr id="19" name="Rectángulo 18"/>
          <p:cNvSpPr/>
          <p:nvPr/>
        </p:nvSpPr>
        <p:spPr>
          <a:xfrm>
            <a:off x="7302534" y="4291975"/>
            <a:ext cx="4447380" cy="992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chemeClr val="tx1"/>
                </a:solidFill>
              </a:rPr>
              <a:t>Set used to </a:t>
            </a:r>
            <a:r>
              <a:rPr lang="en-US" sz="2000" b="1" dirty="0">
                <a:solidFill>
                  <a:schemeClr val="tx2"/>
                </a:solidFill>
              </a:rPr>
              <a:t>estimate</a:t>
            </a:r>
            <a:r>
              <a:rPr lang="en-US" sz="2000" b="1" dirty="0">
                <a:solidFill>
                  <a:schemeClr val="accent2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the</a:t>
            </a:r>
            <a:r>
              <a:rPr lang="en-US" sz="2000" b="1" dirty="0">
                <a:solidFill>
                  <a:schemeClr val="accent2"/>
                </a:solidFill>
              </a:rPr>
              <a:t> generalization error </a:t>
            </a:r>
            <a:r>
              <a:rPr lang="en-US" sz="2000" dirty="0">
                <a:solidFill>
                  <a:schemeClr val="tx1"/>
                </a:solidFill>
              </a:rPr>
              <a:t>of the final model</a:t>
            </a:r>
          </a:p>
        </p:txBody>
      </p:sp>
    </p:spTree>
    <p:extLst>
      <p:ext uri="{BB962C8B-B14F-4D97-AF65-F5344CB8AC3E}">
        <p14:creationId xmlns:p14="http://schemas.microsoft.com/office/powerpoint/2010/main" val="2993937462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>
              <a:buNone/>
            </a:pPr>
            <a:r>
              <a:rPr lang="ca-ES" dirty="0" err="1"/>
              <a:t>Train</a:t>
            </a:r>
            <a:r>
              <a:rPr lang="ca-ES" dirty="0"/>
              <a:t> / </a:t>
            </a:r>
            <a:r>
              <a:rPr lang="ca-ES" dirty="0" err="1"/>
              <a:t>Validation</a:t>
            </a:r>
            <a:r>
              <a:rPr lang="ca-ES" dirty="0"/>
              <a:t> / Test</a:t>
            </a:r>
          </a:p>
          <a:p>
            <a:pPr marL="0" indent="0">
              <a:buNone/>
            </a:pPr>
            <a:r>
              <a:rPr lang="ca-ES" dirty="0" err="1">
                <a:solidFill>
                  <a:schemeClr val="tx1"/>
                </a:solidFill>
              </a:rPr>
              <a:t>Workflow</a:t>
            </a:r>
            <a:endParaRPr lang="ca-E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Practical Aspects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6" name="Rectángulo 35"/>
          <p:cNvSpPr/>
          <p:nvPr/>
        </p:nvSpPr>
        <p:spPr>
          <a:xfrm>
            <a:off x="9175100" y="867830"/>
            <a:ext cx="1579545" cy="3954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2000" dirty="0" err="1"/>
              <a:t>Train</a:t>
            </a:r>
            <a:endParaRPr lang="en-US" sz="2000" dirty="0"/>
          </a:p>
        </p:txBody>
      </p:sp>
      <p:sp>
        <p:nvSpPr>
          <p:cNvPr id="37" name="Rectángulo 36"/>
          <p:cNvSpPr/>
          <p:nvPr/>
        </p:nvSpPr>
        <p:spPr>
          <a:xfrm>
            <a:off x="9175100" y="1263247"/>
            <a:ext cx="1579545" cy="3954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2000" dirty="0"/>
              <a:t>Test</a:t>
            </a:r>
            <a:endParaRPr lang="en-US" sz="2000" dirty="0"/>
          </a:p>
        </p:txBody>
      </p:sp>
      <p:sp>
        <p:nvSpPr>
          <p:cNvPr id="39" name="Rectángulo 38"/>
          <p:cNvSpPr/>
          <p:nvPr/>
        </p:nvSpPr>
        <p:spPr>
          <a:xfrm>
            <a:off x="5423974" y="670121"/>
            <a:ext cx="1579545" cy="11862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2000" dirty="0" err="1"/>
              <a:t>Dataset</a:t>
            </a:r>
            <a:endParaRPr lang="en-US" sz="2000" dirty="0"/>
          </a:p>
        </p:txBody>
      </p:sp>
      <p:cxnSp>
        <p:nvCxnSpPr>
          <p:cNvPr id="41" name="Conector recto de flecha 40"/>
          <p:cNvCxnSpPr>
            <a:stCxn id="39" idx="3"/>
            <a:endCxn id="37" idx="1"/>
          </p:cNvCxnSpPr>
          <p:nvPr/>
        </p:nvCxnSpPr>
        <p:spPr>
          <a:xfrm>
            <a:off x="7003519" y="1263247"/>
            <a:ext cx="217158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ángulo 47"/>
          <p:cNvSpPr/>
          <p:nvPr/>
        </p:nvSpPr>
        <p:spPr>
          <a:xfrm>
            <a:off x="5423974" y="2808302"/>
            <a:ext cx="1579545" cy="3954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2000" dirty="0" err="1"/>
              <a:t>Train</a:t>
            </a:r>
            <a:endParaRPr lang="en-US" sz="2000" dirty="0"/>
          </a:p>
        </p:txBody>
      </p:sp>
      <p:sp>
        <p:nvSpPr>
          <p:cNvPr id="49" name="Rectángulo 48"/>
          <p:cNvSpPr/>
          <p:nvPr/>
        </p:nvSpPr>
        <p:spPr>
          <a:xfrm>
            <a:off x="7302534" y="2808302"/>
            <a:ext cx="4447379" cy="7120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chemeClr val="tx1"/>
                </a:solidFill>
              </a:rPr>
              <a:t>Set used to </a:t>
            </a:r>
            <a:r>
              <a:rPr lang="en-US" sz="2000" b="1" dirty="0">
                <a:solidFill>
                  <a:schemeClr val="accent6"/>
                </a:solidFill>
              </a:rPr>
              <a:t>train </a:t>
            </a:r>
            <a:r>
              <a:rPr lang="ca-ES" sz="2000" b="1" dirty="0">
                <a:solidFill>
                  <a:schemeClr val="accent6"/>
                </a:solidFill>
              </a:rPr>
              <a:t>&amp;</a:t>
            </a:r>
            <a:r>
              <a:rPr lang="en-US" sz="2000" b="1" dirty="0">
                <a:solidFill>
                  <a:schemeClr val="accent6"/>
                </a:solidFill>
              </a:rPr>
              <a:t> control bias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5423974" y="3699385"/>
            <a:ext cx="1579545" cy="3954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2000" dirty="0"/>
              <a:t>Test</a:t>
            </a:r>
            <a:endParaRPr lang="en-US" sz="2000" dirty="0"/>
          </a:p>
        </p:txBody>
      </p:sp>
      <p:sp>
        <p:nvSpPr>
          <p:cNvPr id="13" name="Rectángulo 12"/>
          <p:cNvSpPr/>
          <p:nvPr/>
        </p:nvSpPr>
        <p:spPr>
          <a:xfrm>
            <a:off x="7302534" y="3699385"/>
            <a:ext cx="4447379" cy="7120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chemeClr val="tx1"/>
                </a:solidFill>
              </a:rPr>
              <a:t>Set used to </a:t>
            </a:r>
            <a:r>
              <a:rPr lang="en-GB" sz="2000" b="1" dirty="0">
                <a:solidFill>
                  <a:schemeClr val="accent4"/>
                </a:solidFill>
              </a:rPr>
              <a:t>control variance</a:t>
            </a:r>
            <a:endParaRPr lang="en-US" sz="2000" b="1" dirty="0">
              <a:solidFill>
                <a:schemeClr val="accent4"/>
              </a:solidFill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5423974" y="4590468"/>
            <a:ext cx="1579545" cy="3954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2000" dirty="0"/>
              <a:t>Test</a:t>
            </a:r>
            <a:endParaRPr lang="en-US" sz="20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255"/>
          <a:stretch/>
        </p:blipFill>
        <p:spPr>
          <a:xfrm rot="637508">
            <a:off x="4680185" y="4556075"/>
            <a:ext cx="3604719" cy="623206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7302534" y="4291975"/>
            <a:ext cx="4447380" cy="992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chemeClr val="tx1"/>
                </a:solidFill>
              </a:rPr>
              <a:t>Set used to </a:t>
            </a:r>
            <a:r>
              <a:rPr lang="en-US" sz="2000" b="1" dirty="0">
                <a:solidFill>
                  <a:schemeClr val="tx2"/>
                </a:solidFill>
              </a:rPr>
              <a:t>estimate</a:t>
            </a:r>
            <a:r>
              <a:rPr lang="en-US" sz="2000" b="1" dirty="0">
                <a:solidFill>
                  <a:schemeClr val="accent2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the</a:t>
            </a:r>
            <a:r>
              <a:rPr lang="en-US" sz="2000" b="1" dirty="0">
                <a:solidFill>
                  <a:schemeClr val="accent2"/>
                </a:solidFill>
              </a:rPr>
              <a:t> generalization error </a:t>
            </a:r>
            <a:r>
              <a:rPr lang="en-US" sz="2000" dirty="0">
                <a:solidFill>
                  <a:schemeClr val="tx1"/>
                </a:solidFill>
              </a:rPr>
              <a:t>of the final model</a:t>
            </a:r>
          </a:p>
        </p:txBody>
      </p:sp>
    </p:spTree>
    <p:extLst>
      <p:ext uri="{BB962C8B-B14F-4D97-AF65-F5344CB8AC3E}">
        <p14:creationId xmlns:p14="http://schemas.microsoft.com/office/powerpoint/2010/main" val="974932831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ángulo 34"/>
          <p:cNvSpPr/>
          <p:nvPr/>
        </p:nvSpPr>
        <p:spPr>
          <a:xfrm>
            <a:off x="10832647" y="1385018"/>
            <a:ext cx="1052268" cy="5878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10%</a:t>
            </a:r>
          </a:p>
        </p:txBody>
      </p:sp>
      <p:sp>
        <p:nvSpPr>
          <p:cNvPr id="34" name="Rectángulo 33"/>
          <p:cNvSpPr/>
          <p:nvPr/>
        </p:nvSpPr>
        <p:spPr>
          <a:xfrm>
            <a:off x="9704881" y="1385016"/>
            <a:ext cx="1119453" cy="5878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10%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4539051" y="1385018"/>
            <a:ext cx="5157517" cy="5878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80%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GB" smtClean="0"/>
              <a:pPr/>
              <a:t>66</a:t>
            </a:fld>
            <a:endParaRPr lang="en-GB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Train / Validation / Test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Workflow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Practical Aspects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Rectángulo 4"/>
          <p:cNvSpPr/>
          <p:nvPr/>
        </p:nvSpPr>
        <p:spPr>
          <a:xfrm>
            <a:off x="4539051" y="1385018"/>
            <a:ext cx="7345864" cy="5878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2" name="Rectángulo 41"/>
          <p:cNvSpPr/>
          <p:nvPr/>
        </p:nvSpPr>
        <p:spPr>
          <a:xfrm>
            <a:off x="4539052" y="853559"/>
            <a:ext cx="4782230" cy="5353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>
                <a:solidFill>
                  <a:schemeClr val="tx1"/>
                </a:solidFill>
              </a:rPr>
              <a:t>Machine Learning</a:t>
            </a:r>
          </a:p>
        </p:txBody>
      </p:sp>
      <p:sp>
        <p:nvSpPr>
          <p:cNvPr id="20" name="Rectángulo 19"/>
          <p:cNvSpPr/>
          <p:nvPr/>
        </p:nvSpPr>
        <p:spPr>
          <a:xfrm>
            <a:off x="4634201" y="3010926"/>
            <a:ext cx="1579545" cy="3954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Train</a:t>
            </a:r>
          </a:p>
        </p:txBody>
      </p:sp>
      <p:sp>
        <p:nvSpPr>
          <p:cNvPr id="21" name="Rectángulo 20"/>
          <p:cNvSpPr/>
          <p:nvPr/>
        </p:nvSpPr>
        <p:spPr>
          <a:xfrm>
            <a:off x="6512761" y="3010926"/>
            <a:ext cx="4447379" cy="3954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ca-ES" sz="2000" b="1" dirty="0">
                <a:solidFill>
                  <a:schemeClr val="tx2"/>
                </a:solidFill>
              </a:rPr>
              <a:t>As </a:t>
            </a:r>
            <a:r>
              <a:rPr lang="ca-ES" sz="2000" b="1" dirty="0" err="1">
                <a:solidFill>
                  <a:schemeClr val="tx2"/>
                </a:solidFill>
              </a:rPr>
              <a:t>many</a:t>
            </a:r>
            <a:r>
              <a:rPr lang="ca-ES" sz="2000" b="1" dirty="0">
                <a:solidFill>
                  <a:schemeClr val="tx2"/>
                </a:solidFill>
              </a:rPr>
              <a:t> as possible</a:t>
            </a:r>
            <a:endParaRPr lang="en-GB" sz="2000" b="1" dirty="0">
              <a:solidFill>
                <a:schemeClr val="tx2"/>
              </a:solidFill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4634201" y="3902009"/>
            <a:ext cx="1579545" cy="3954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Validation</a:t>
            </a:r>
          </a:p>
        </p:txBody>
      </p:sp>
      <p:sp>
        <p:nvSpPr>
          <p:cNvPr id="23" name="Rectángulo 22"/>
          <p:cNvSpPr/>
          <p:nvPr/>
        </p:nvSpPr>
        <p:spPr>
          <a:xfrm>
            <a:off x="6512761" y="3743702"/>
            <a:ext cx="4447379" cy="7120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ca-ES" sz="2000" dirty="0" err="1">
                <a:solidFill>
                  <a:schemeClr val="tx1"/>
                </a:solidFill>
              </a:rPr>
              <a:t>The</a:t>
            </a:r>
            <a:r>
              <a:rPr lang="ca-ES" sz="2000" dirty="0">
                <a:solidFill>
                  <a:schemeClr val="tx1"/>
                </a:solidFill>
              </a:rPr>
              <a:t> </a:t>
            </a:r>
            <a:r>
              <a:rPr lang="ca-ES" sz="2000" b="1" dirty="0" err="1">
                <a:solidFill>
                  <a:schemeClr val="tx2"/>
                </a:solidFill>
              </a:rPr>
              <a:t>minimum</a:t>
            </a:r>
            <a:r>
              <a:rPr lang="ca-ES" sz="2000" dirty="0">
                <a:solidFill>
                  <a:schemeClr val="tx1"/>
                </a:solidFill>
              </a:rPr>
              <a:t> </a:t>
            </a:r>
            <a:r>
              <a:rPr lang="ca-ES" sz="2000" dirty="0" err="1">
                <a:solidFill>
                  <a:schemeClr val="tx1"/>
                </a:solidFill>
              </a:rPr>
              <a:t>amount</a:t>
            </a:r>
            <a:r>
              <a:rPr lang="ca-ES" sz="2000" dirty="0">
                <a:solidFill>
                  <a:schemeClr val="tx1"/>
                </a:solidFill>
              </a:rPr>
              <a:t> to </a:t>
            </a:r>
            <a:r>
              <a:rPr lang="ca-ES" sz="2000" dirty="0" err="1">
                <a:solidFill>
                  <a:schemeClr val="tx1"/>
                </a:solidFill>
              </a:rPr>
              <a:t>appropriately</a:t>
            </a:r>
            <a:r>
              <a:rPr lang="ca-ES" sz="2000" dirty="0">
                <a:solidFill>
                  <a:schemeClr val="tx1"/>
                </a:solidFill>
              </a:rPr>
              <a:t> </a:t>
            </a:r>
            <a:r>
              <a:rPr lang="ca-ES" sz="2000" b="1" dirty="0" err="1">
                <a:solidFill>
                  <a:schemeClr val="accent3"/>
                </a:solidFill>
              </a:rPr>
              <a:t>represent</a:t>
            </a:r>
            <a:r>
              <a:rPr lang="ca-ES" sz="2000" b="1" dirty="0">
                <a:solidFill>
                  <a:schemeClr val="accent3"/>
                </a:solidFill>
              </a:rPr>
              <a:t> </a:t>
            </a:r>
            <a:r>
              <a:rPr lang="ca-ES" sz="2000" b="1" dirty="0" err="1">
                <a:solidFill>
                  <a:schemeClr val="accent3"/>
                </a:solidFill>
              </a:rPr>
              <a:t>each</a:t>
            </a:r>
            <a:r>
              <a:rPr lang="ca-ES" sz="2000" b="1" dirty="0">
                <a:solidFill>
                  <a:schemeClr val="accent3"/>
                </a:solidFill>
              </a:rPr>
              <a:t> </a:t>
            </a:r>
            <a:r>
              <a:rPr lang="ca-ES" sz="2000" b="1" dirty="0" err="1">
                <a:solidFill>
                  <a:schemeClr val="accent3"/>
                </a:solidFill>
              </a:rPr>
              <a:t>class</a:t>
            </a:r>
            <a:endParaRPr lang="en-GB" sz="2000" b="1" dirty="0">
              <a:solidFill>
                <a:schemeClr val="accent3"/>
              </a:solidFill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4634201" y="4793092"/>
            <a:ext cx="1579545" cy="3954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Test</a:t>
            </a:r>
          </a:p>
        </p:txBody>
      </p:sp>
      <p:sp>
        <p:nvSpPr>
          <p:cNvPr id="26" name="Rectángulo 25"/>
          <p:cNvSpPr/>
          <p:nvPr/>
        </p:nvSpPr>
        <p:spPr>
          <a:xfrm>
            <a:off x="4539051" y="2372967"/>
            <a:ext cx="7345864" cy="43554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solidFill>
                  <a:schemeClr val="tx1"/>
                </a:solidFill>
              </a:rPr>
              <a:t>How many </a:t>
            </a:r>
            <a:r>
              <a:rPr lang="en-GB" b="1" dirty="0">
                <a:solidFill>
                  <a:schemeClr val="tx2"/>
                </a:solidFill>
              </a:rPr>
              <a:t>images</a:t>
            </a:r>
            <a:r>
              <a:rPr lang="en-GB" dirty="0">
                <a:solidFill>
                  <a:schemeClr val="tx1"/>
                </a:solidFill>
              </a:rPr>
              <a:t> do we </a:t>
            </a:r>
            <a:r>
              <a:rPr lang="en-GB" b="1" dirty="0">
                <a:solidFill>
                  <a:schemeClr val="tx2"/>
                </a:solidFill>
              </a:rPr>
              <a:t>need</a:t>
            </a:r>
            <a:r>
              <a:rPr lang="en-GB" dirty="0">
                <a:solidFill>
                  <a:schemeClr val="tx1"/>
                </a:solidFill>
              </a:rPr>
              <a:t> for each set?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6512760" y="4634785"/>
            <a:ext cx="4447380" cy="7120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ca-ES" sz="2000" dirty="0" err="1">
                <a:solidFill>
                  <a:schemeClr val="tx1"/>
                </a:solidFill>
              </a:rPr>
              <a:t>The</a:t>
            </a:r>
            <a:r>
              <a:rPr lang="ca-ES" sz="2000" dirty="0">
                <a:solidFill>
                  <a:schemeClr val="tx1"/>
                </a:solidFill>
              </a:rPr>
              <a:t> </a:t>
            </a:r>
            <a:r>
              <a:rPr lang="ca-ES" sz="2000" b="1" dirty="0" err="1">
                <a:solidFill>
                  <a:schemeClr val="tx2"/>
                </a:solidFill>
              </a:rPr>
              <a:t>minimum</a:t>
            </a:r>
            <a:r>
              <a:rPr lang="ca-ES" sz="2000" dirty="0">
                <a:solidFill>
                  <a:schemeClr val="tx1"/>
                </a:solidFill>
              </a:rPr>
              <a:t> </a:t>
            </a:r>
            <a:r>
              <a:rPr lang="ca-ES" sz="2000" dirty="0" err="1">
                <a:solidFill>
                  <a:schemeClr val="tx1"/>
                </a:solidFill>
              </a:rPr>
              <a:t>amount</a:t>
            </a:r>
            <a:r>
              <a:rPr lang="ca-ES" sz="2000" dirty="0">
                <a:solidFill>
                  <a:schemeClr val="tx1"/>
                </a:solidFill>
              </a:rPr>
              <a:t> to </a:t>
            </a:r>
            <a:r>
              <a:rPr lang="ca-ES" sz="2000" dirty="0" err="1">
                <a:solidFill>
                  <a:schemeClr val="tx1"/>
                </a:solidFill>
              </a:rPr>
              <a:t>appropriately</a:t>
            </a:r>
            <a:r>
              <a:rPr lang="ca-ES" sz="2000" dirty="0">
                <a:solidFill>
                  <a:schemeClr val="tx1"/>
                </a:solidFill>
              </a:rPr>
              <a:t> </a:t>
            </a:r>
            <a:r>
              <a:rPr lang="ca-ES" sz="2000" b="1" dirty="0" err="1">
                <a:solidFill>
                  <a:schemeClr val="accent3"/>
                </a:solidFill>
              </a:rPr>
              <a:t>represent</a:t>
            </a:r>
            <a:r>
              <a:rPr lang="ca-ES" sz="2000" b="1" dirty="0">
                <a:solidFill>
                  <a:schemeClr val="accent3"/>
                </a:solidFill>
              </a:rPr>
              <a:t> </a:t>
            </a:r>
            <a:r>
              <a:rPr lang="ca-ES" sz="2000" b="1" dirty="0" err="1">
                <a:solidFill>
                  <a:schemeClr val="accent3"/>
                </a:solidFill>
              </a:rPr>
              <a:t>each</a:t>
            </a:r>
            <a:r>
              <a:rPr lang="ca-ES" sz="2000" b="1" dirty="0">
                <a:solidFill>
                  <a:schemeClr val="accent3"/>
                </a:solidFill>
              </a:rPr>
              <a:t> </a:t>
            </a:r>
            <a:r>
              <a:rPr lang="ca-ES" sz="2000" b="1" dirty="0" err="1">
                <a:solidFill>
                  <a:schemeClr val="accent3"/>
                </a:solidFill>
              </a:rPr>
              <a:t>class</a:t>
            </a:r>
            <a:endParaRPr lang="en-GB" sz="2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235770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ángulo 34"/>
          <p:cNvSpPr/>
          <p:nvPr/>
        </p:nvSpPr>
        <p:spPr>
          <a:xfrm>
            <a:off x="10832647" y="1385018"/>
            <a:ext cx="1052268" cy="5878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/>
              <a:t>10%</a:t>
            </a:r>
            <a:endParaRPr lang="en-US" dirty="0"/>
          </a:p>
        </p:txBody>
      </p:sp>
      <p:sp>
        <p:nvSpPr>
          <p:cNvPr id="34" name="Rectángulo 33"/>
          <p:cNvSpPr/>
          <p:nvPr/>
        </p:nvSpPr>
        <p:spPr>
          <a:xfrm>
            <a:off x="9704881" y="1385016"/>
            <a:ext cx="1119453" cy="5878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/>
              <a:t>10%</a:t>
            </a:r>
            <a:endParaRPr lang="en-US" dirty="0"/>
          </a:p>
        </p:txBody>
      </p:sp>
      <p:sp>
        <p:nvSpPr>
          <p:cNvPr id="15" name="Rectángulo 14"/>
          <p:cNvSpPr/>
          <p:nvPr/>
        </p:nvSpPr>
        <p:spPr>
          <a:xfrm>
            <a:off x="4539051" y="1385018"/>
            <a:ext cx="5157517" cy="5878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/>
              <a:t>80%</a:t>
            </a:r>
            <a:endParaRPr lang="en-U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>
              <a:buNone/>
            </a:pPr>
            <a:r>
              <a:rPr lang="ca-ES" dirty="0" err="1"/>
              <a:t>Train</a:t>
            </a:r>
            <a:r>
              <a:rPr lang="ca-ES" dirty="0"/>
              <a:t> / </a:t>
            </a:r>
            <a:r>
              <a:rPr lang="ca-ES" dirty="0" err="1"/>
              <a:t>Validation</a:t>
            </a:r>
            <a:r>
              <a:rPr lang="ca-ES" dirty="0"/>
              <a:t> / Test</a:t>
            </a:r>
          </a:p>
          <a:p>
            <a:pPr marL="0" indent="0">
              <a:buNone/>
            </a:pPr>
            <a:r>
              <a:rPr lang="ca-ES" dirty="0" err="1">
                <a:solidFill>
                  <a:schemeClr val="tx1"/>
                </a:solidFill>
              </a:rPr>
              <a:t>Workflow</a:t>
            </a:r>
            <a:endParaRPr lang="ca-E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Practical Aspects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Rectángulo 4"/>
          <p:cNvSpPr/>
          <p:nvPr/>
        </p:nvSpPr>
        <p:spPr>
          <a:xfrm>
            <a:off x="4539051" y="1385018"/>
            <a:ext cx="7345864" cy="5878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ángulo 41"/>
          <p:cNvSpPr/>
          <p:nvPr/>
        </p:nvSpPr>
        <p:spPr>
          <a:xfrm>
            <a:off x="4539052" y="853559"/>
            <a:ext cx="4782230" cy="5353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2000" dirty="0">
                <a:solidFill>
                  <a:schemeClr val="tx1"/>
                </a:solidFill>
              </a:rPr>
              <a:t>Machine </a:t>
            </a:r>
            <a:r>
              <a:rPr lang="ca-ES" sz="2000" dirty="0" err="1">
                <a:solidFill>
                  <a:schemeClr val="tx1"/>
                </a:solidFill>
              </a:rPr>
              <a:t>Learning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3" name="Rectángulo 42"/>
          <p:cNvSpPr/>
          <p:nvPr/>
        </p:nvSpPr>
        <p:spPr>
          <a:xfrm>
            <a:off x="11749913" y="4457506"/>
            <a:ext cx="135002" cy="5878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ángulo 43"/>
          <p:cNvSpPr/>
          <p:nvPr/>
        </p:nvSpPr>
        <p:spPr>
          <a:xfrm>
            <a:off x="11605580" y="4457506"/>
            <a:ext cx="135002" cy="5878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ángulo 44"/>
          <p:cNvSpPr/>
          <p:nvPr/>
        </p:nvSpPr>
        <p:spPr>
          <a:xfrm>
            <a:off x="4539051" y="4457506"/>
            <a:ext cx="7057198" cy="5878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/>
              <a:t>99%</a:t>
            </a:r>
            <a:endParaRPr lang="en-US" dirty="0"/>
          </a:p>
        </p:txBody>
      </p:sp>
      <p:sp>
        <p:nvSpPr>
          <p:cNvPr id="46" name="Rectángulo 45"/>
          <p:cNvSpPr/>
          <p:nvPr/>
        </p:nvSpPr>
        <p:spPr>
          <a:xfrm>
            <a:off x="4539051" y="4457506"/>
            <a:ext cx="7345864" cy="5878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ángulo 46"/>
          <p:cNvSpPr/>
          <p:nvPr/>
        </p:nvSpPr>
        <p:spPr>
          <a:xfrm>
            <a:off x="4539052" y="3922128"/>
            <a:ext cx="3438622" cy="5353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2000" dirty="0" err="1">
                <a:solidFill>
                  <a:schemeClr val="tx1"/>
                </a:solidFill>
              </a:rPr>
              <a:t>Deep</a:t>
            </a:r>
            <a:r>
              <a:rPr lang="ca-ES" sz="2000" dirty="0">
                <a:solidFill>
                  <a:schemeClr val="tx1"/>
                </a:solidFill>
              </a:rPr>
              <a:t> </a:t>
            </a:r>
            <a:r>
              <a:rPr lang="ca-ES" sz="2000" dirty="0" err="1">
                <a:solidFill>
                  <a:schemeClr val="tx1"/>
                </a:solidFill>
              </a:rPr>
              <a:t>Learning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4539051" y="2119623"/>
            <a:ext cx="5862249" cy="4879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ca-ES" sz="2000" dirty="0" err="1">
                <a:solidFill>
                  <a:schemeClr val="tx1"/>
                </a:solidFill>
              </a:rPr>
              <a:t>Typical</a:t>
            </a:r>
            <a:r>
              <a:rPr lang="ca-ES" sz="2000" dirty="0">
                <a:solidFill>
                  <a:schemeClr val="tx1"/>
                </a:solidFill>
              </a:rPr>
              <a:t> </a:t>
            </a:r>
            <a:r>
              <a:rPr lang="ca-ES" sz="2000" dirty="0" err="1">
                <a:solidFill>
                  <a:schemeClr val="tx1"/>
                </a:solidFill>
              </a:rPr>
              <a:t>dataset</a:t>
            </a:r>
            <a:r>
              <a:rPr lang="ca-ES" sz="2000" dirty="0">
                <a:solidFill>
                  <a:schemeClr val="tx1"/>
                </a:solidFill>
              </a:rPr>
              <a:t> </a:t>
            </a:r>
            <a:r>
              <a:rPr lang="ca-ES" sz="2000" dirty="0" err="1">
                <a:solidFill>
                  <a:schemeClr val="tx1"/>
                </a:solidFill>
              </a:rPr>
              <a:t>size</a:t>
            </a:r>
            <a:r>
              <a:rPr lang="ca-ES" sz="2000" dirty="0">
                <a:solidFill>
                  <a:schemeClr val="tx1"/>
                </a:solidFill>
              </a:rPr>
              <a:t>: 1.000 - 30.000</a:t>
            </a:r>
            <a:endParaRPr lang="en-GB" sz="2000" b="1" dirty="0">
              <a:solidFill>
                <a:schemeClr val="tx1"/>
              </a:solidFill>
            </a:endParaRPr>
          </a:p>
          <a:p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4539051" y="5213837"/>
            <a:ext cx="5862249" cy="4879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ca-ES" sz="2000" dirty="0" err="1">
                <a:solidFill>
                  <a:schemeClr val="tx1"/>
                </a:solidFill>
              </a:rPr>
              <a:t>Typical</a:t>
            </a:r>
            <a:r>
              <a:rPr lang="ca-ES" sz="2000" dirty="0">
                <a:solidFill>
                  <a:schemeClr val="tx1"/>
                </a:solidFill>
              </a:rPr>
              <a:t> </a:t>
            </a:r>
            <a:r>
              <a:rPr lang="ca-ES" sz="2000" dirty="0" err="1">
                <a:solidFill>
                  <a:schemeClr val="tx1"/>
                </a:solidFill>
              </a:rPr>
              <a:t>dataset</a:t>
            </a:r>
            <a:r>
              <a:rPr lang="ca-ES" sz="2000" dirty="0">
                <a:solidFill>
                  <a:schemeClr val="tx1"/>
                </a:solidFill>
              </a:rPr>
              <a:t> </a:t>
            </a:r>
            <a:r>
              <a:rPr lang="ca-ES" sz="2000" dirty="0" err="1">
                <a:solidFill>
                  <a:schemeClr val="tx1"/>
                </a:solidFill>
              </a:rPr>
              <a:t>size</a:t>
            </a:r>
            <a:r>
              <a:rPr lang="ca-ES" sz="2000" dirty="0">
                <a:solidFill>
                  <a:schemeClr val="tx1"/>
                </a:solidFill>
              </a:rPr>
              <a:t>: 30.000 - 10.000.000</a:t>
            </a:r>
            <a:endParaRPr lang="en-GB" sz="2000" b="1" dirty="0">
              <a:solidFill>
                <a:schemeClr val="tx1"/>
              </a:solidFill>
            </a:endParaRPr>
          </a:p>
          <a:p>
            <a:endParaRPr lang="en-GB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570691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>
              <a:buNone/>
            </a:pPr>
            <a:r>
              <a:rPr lang="ca-ES" dirty="0" err="1">
                <a:solidFill>
                  <a:schemeClr val="tx1"/>
                </a:solidFill>
              </a:rPr>
              <a:t>Train</a:t>
            </a:r>
            <a:r>
              <a:rPr lang="ca-ES" dirty="0">
                <a:solidFill>
                  <a:schemeClr val="tx1"/>
                </a:solidFill>
              </a:rPr>
              <a:t> / </a:t>
            </a:r>
            <a:r>
              <a:rPr lang="ca-ES" dirty="0" err="1">
                <a:solidFill>
                  <a:schemeClr val="tx1"/>
                </a:solidFill>
              </a:rPr>
              <a:t>Validation</a:t>
            </a:r>
            <a:r>
              <a:rPr lang="ca-ES" dirty="0">
                <a:solidFill>
                  <a:schemeClr val="tx1"/>
                </a:solidFill>
              </a:rPr>
              <a:t> / Test</a:t>
            </a:r>
          </a:p>
          <a:p>
            <a:pPr marL="0" indent="0">
              <a:buNone/>
            </a:pPr>
            <a:r>
              <a:rPr lang="ca-ES" dirty="0" err="1"/>
              <a:t>Workflow</a:t>
            </a:r>
            <a:endParaRPr lang="ca-E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Practical Aspects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0" name="Grupo 9"/>
          <p:cNvGrpSpPr/>
          <p:nvPr/>
        </p:nvGrpSpPr>
        <p:grpSpPr>
          <a:xfrm>
            <a:off x="4957998" y="1705526"/>
            <a:ext cx="6156121" cy="3559011"/>
            <a:chOff x="4342856" y="1705526"/>
            <a:chExt cx="6156121" cy="3559011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306"/>
            <a:stretch/>
          </p:blipFill>
          <p:spPr>
            <a:xfrm>
              <a:off x="4342856" y="1705526"/>
              <a:ext cx="6156119" cy="3559011"/>
            </a:xfrm>
            <a:prstGeom prst="rect">
              <a:avLst/>
            </a:prstGeom>
          </p:spPr>
        </p:pic>
        <p:sp>
          <p:nvSpPr>
            <p:cNvPr id="9" name="Triángulo isósceles 8"/>
            <p:cNvSpPr/>
            <p:nvPr/>
          </p:nvSpPr>
          <p:spPr>
            <a:xfrm rot="16200000">
              <a:off x="9436547" y="2691727"/>
              <a:ext cx="1651037" cy="47382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71317191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>
              <a:buNone/>
            </a:pPr>
            <a:r>
              <a:rPr lang="ca-ES" dirty="0" err="1">
                <a:solidFill>
                  <a:schemeClr val="tx1"/>
                </a:solidFill>
              </a:rPr>
              <a:t>Train</a:t>
            </a:r>
            <a:r>
              <a:rPr lang="ca-ES" dirty="0">
                <a:solidFill>
                  <a:schemeClr val="tx1"/>
                </a:solidFill>
              </a:rPr>
              <a:t> / </a:t>
            </a:r>
            <a:r>
              <a:rPr lang="ca-ES" dirty="0" err="1">
                <a:solidFill>
                  <a:schemeClr val="tx1"/>
                </a:solidFill>
              </a:rPr>
              <a:t>Validation</a:t>
            </a:r>
            <a:r>
              <a:rPr lang="ca-ES" dirty="0">
                <a:solidFill>
                  <a:schemeClr val="tx1"/>
                </a:solidFill>
              </a:rPr>
              <a:t> / Test</a:t>
            </a:r>
          </a:p>
          <a:p>
            <a:pPr marL="0" indent="0">
              <a:buNone/>
            </a:pPr>
            <a:r>
              <a:rPr lang="ca-ES" dirty="0" err="1"/>
              <a:t>Workflow</a:t>
            </a:r>
            <a:endParaRPr lang="ca-E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Practical Aspects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0" name="Grupo 9"/>
          <p:cNvGrpSpPr/>
          <p:nvPr/>
        </p:nvGrpSpPr>
        <p:grpSpPr>
          <a:xfrm>
            <a:off x="4957998" y="1705526"/>
            <a:ext cx="6156121" cy="3559011"/>
            <a:chOff x="4342856" y="1705526"/>
            <a:chExt cx="6156121" cy="3559011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306"/>
            <a:stretch/>
          </p:blipFill>
          <p:spPr>
            <a:xfrm>
              <a:off x="4342856" y="1705526"/>
              <a:ext cx="6156119" cy="3559011"/>
            </a:xfrm>
            <a:prstGeom prst="rect">
              <a:avLst/>
            </a:prstGeom>
          </p:spPr>
        </p:pic>
        <p:sp>
          <p:nvSpPr>
            <p:cNvPr id="9" name="Triángulo isósceles 8"/>
            <p:cNvSpPr/>
            <p:nvPr/>
          </p:nvSpPr>
          <p:spPr>
            <a:xfrm rot="16200000">
              <a:off x="9436547" y="2691727"/>
              <a:ext cx="1651037" cy="47382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51823">
            <a:off x="5090808" y="2817921"/>
            <a:ext cx="5733319" cy="98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89906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9"/>
          </p:nvPr>
        </p:nvSpPr>
        <p:spPr/>
        <p:txBody>
          <a:bodyPr lIns="0" tIns="0" rIns="0" bIns="0" anchor="t"/>
          <a:lstStyle/>
          <a:p>
            <a:r>
              <a:rPr lang="ca-ES" dirty="0">
                <a:latin typeface="Verdana"/>
                <a:ea typeface="Verdana"/>
                <a:cs typeface="Arial"/>
              </a:rPr>
              <a:t>SGD, </a:t>
            </a:r>
            <a:r>
              <a:rPr lang="ca-ES" dirty="0" err="1">
                <a:latin typeface="Verdana"/>
                <a:ea typeface="Verdana"/>
                <a:cs typeface="Arial"/>
              </a:rPr>
              <a:t>Epochs</a:t>
            </a:r>
            <a:r>
              <a:rPr lang="ca-ES" dirty="0">
                <a:latin typeface="Verdana"/>
                <a:ea typeface="Verdana"/>
                <a:cs typeface="Arial"/>
              </a:rPr>
              <a:t>, </a:t>
            </a:r>
            <a:r>
              <a:rPr lang="ca-ES" dirty="0" err="1">
                <a:latin typeface="Verdana"/>
                <a:ea typeface="Verdana"/>
                <a:cs typeface="Arial"/>
              </a:rPr>
              <a:t>Batches</a:t>
            </a:r>
            <a:r>
              <a:rPr lang="ca-ES" dirty="0"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latin typeface="Verdana"/>
                <a:ea typeface="Verdana"/>
                <a:cs typeface="Arial"/>
              </a:rPr>
              <a:t>and</a:t>
            </a:r>
            <a:r>
              <a:rPr lang="ca-ES" dirty="0"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latin typeface="Verdana"/>
                <a:ea typeface="Verdana"/>
                <a:cs typeface="Arial"/>
              </a:rPr>
              <a:t>Steps</a:t>
            </a:r>
            <a:endParaRPr lang="en-US" b="0" dirty="0"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Activation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functions</a:t>
            </a:r>
            <a:endParaRPr lang="ca-ES" b="0" dirty="0">
              <a:solidFill>
                <a:schemeClr val="tx1"/>
              </a:solidFill>
              <a:cs typeface="Arial"/>
            </a:endParaRPr>
          </a:p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learning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rate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Other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optimization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methods</a:t>
            </a:r>
            <a:endParaRPr lang="ca-ES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</a:rPr>
              <a:t>Regularization</a:t>
            </a:r>
            <a:endParaRPr lang="ca-ES" dirty="0">
              <a:solidFill>
                <a:schemeClr val="tx1"/>
              </a:solidFill>
            </a:endParaRPr>
          </a:p>
          <a:p>
            <a:r>
              <a:rPr lang="ca-ES" dirty="0" err="1">
                <a:solidFill>
                  <a:schemeClr val="tx1"/>
                </a:solidFill>
              </a:rPr>
              <a:t>Normalizing</a:t>
            </a:r>
            <a:r>
              <a:rPr lang="ca-ES" dirty="0">
                <a:solidFill>
                  <a:schemeClr val="tx1"/>
                </a:solidFill>
              </a:rPr>
              <a:t> inputs</a:t>
            </a:r>
          </a:p>
          <a:p>
            <a:r>
              <a:rPr lang="ca-ES" dirty="0" err="1">
                <a:solidFill>
                  <a:schemeClr val="tx1"/>
                </a:solidFill>
              </a:rPr>
              <a:t>Vanishing</a:t>
            </a:r>
            <a:r>
              <a:rPr lang="ca-ES" dirty="0">
                <a:solidFill>
                  <a:schemeClr val="tx1"/>
                </a:solidFill>
              </a:rPr>
              <a:t>/</a:t>
            </a:r>
            <a:r>
              <a:rPr lang="ca-ES" dirty="0" err="1">
                <a:solidFill>
                  <a:schemeClr val="tx1"/>
                </a:solidFill>
              </a:rPr>
              <a:t>Exploding</a:t>
            </a:r>
            <a:r>
              <a:rPr lang="ca-ES" dirty="0">
                <a:solidFill>
                  <a:schemeClr val="tx1"/>
                </a:solidFill>
              </a:rPr>
              <a:t> Gradients</a:t>
            </a:r>
          </a:p>
          <a:p>
            <a:r>
              <a:rPr lang="ca-ES" dirty="0" err="1">
                <a:solidFill>
                  <a:schemeClr val="tx1"/>
                </a:solidFill>
              </a:rPr>
              <a:t>Weights</a:t>
            </a:r>
            <a:r>
              <a:rPr lang="ca-ES" dirty="0">
                <a:solidFill>
                  <a:schemeClr val="tx1"/>
                </a:solidFill>
              </a:rPr>
              <a:t> </a:t>
            </a:r>
            <a:r>
              <a:rPr lang="ca-ES" dirty="0" err="1">
                <a:solidFill>
                  <a:schemeClr val="tx1"/>
                </a:solidFill>
              </a:rPr>
              <a:t>initialization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endParaRPr lang="ca-ES" dirty="0">
              <a:solidFill>
                <a:schemeClr val="tx1"/>
              </a:solidFill>
              <a:latin typeface="Verdana"/>
              <a:ea typeface="Verdana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>
                <a:latin typeface="Arial"/>
                <a:cs typeface="Arial"/>
              </a:rPr>
              <a:t>Feedforward Neural Networks</a:t>
            </a:r>
            <a:endParaRPr lang="en-US" b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1D0E85-2476-40DA-978B-435D673F97BF}"/>
              </a:ext>
            </a:extLst>
          </p:cNvPr>
          <p:cNvSpPr txBox="1"/>
          <p:nvPr/>
        </p:nvSpPr>
        <p:spPr>
          <a:xfrm>
            <a:off x="4290178" y="328029"/>
            <a:ext cx="7863439" cy="68018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Computing the gradients using all available training data would require huge</a:t>
            </a:r>
            <a:r>
              <a:rPr lang="en-US" dirty="0">
                <a:cs typeface="Arial"/>
              </a:rPr>
              <a:t> amounts of memory.</a:t>
            </a:r>
          </a:p>
          <a:p>
            <a:endParaRPr lang="en-US">
              <a:cs typeface="Arial"/>
            </a:endParaRPr>
          </a:p>
          <a:p>
            <a:r>
              <a:rPr lang="en-US" b="1" dirty="0">
                <a:cs typeface="Arial"/>
              </a:rPr>
              <a:t>Stochastic Gradient Descent</a:t>
            </a:r>
            <a:r>
              <a:rPr lang="en-US" dirty="0">
                <a:cs typeface="Arial"/>
              </a:rPr>
              <a:t>: Iteratively update weights using random samples (hence, </a:t>
            </a:r>
            <a:r>
              <a:rPr lang="en-US" i="1" dirty="0">
                <a:cs typeface="Arial"/>
              </a:rPr>
              <a:t>stochastic</a:t>
            </a:r>
            <a:r>
              <a:rPr lang="en-US" dirty="0">
                <a:cs typeface="Arial"/>
              </a:rPr>
              <a:t>)</a:t>
            </a:r>
          </a:p>
          <a:p>
            <a:pPr marL="342900" indent="-342900">
              <a:buFont typeface="Arial"/>
              <a:buChar char="•"/>
            </a:pPr>
            <a:endParaRPr lang="en-US"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en-US">
              <a:cs typeface="Arial"/>
            </a:endParaRPr>
          </a:p>
          <a:p>
            <a:r>
              <a:rPr lang="en-US" dirty="0">
                <a:cs typeface="Arial"/>
              </a:rPr>
              <a:t>Each feedforward/backward cycle (a </a:t>
            </a:r>
            <a:r>
              <a:rPr lang="en-US" b="1" dirty="0">
                <a:cs typeface="Arial"/>
              </a:rPr>
              <a:t>step</a:t>
            </a:r>
            <a:r>
              <a:rPr lang="en-US" dirty="0">
                <a:cs typeface="Arial"/>
              </a:rPr>
              <a:t>) processes a random </a:t>
            </a:r>
            <a:r>
              <a:rPr lang="en-US" b="1" dirty="0">
                <a:cs typeface="Arial"/>
              </a:rPr>
              <a:t>batch</a:t>
            </a:r>
            <a:r>
              <a:rPr lang="en-US" dirty="0">
                <a:cs typeface="Arial"/>
              </a:rPr>
              <a:t> of images.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cs typeface="Arial"/>
              </a:rPr>
              <a:t>Typical batch sizes: Powers of 2.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cs typeface="Arial"/>
              </a:rPr>
              <a:t>Batch size = 1 --&gt;  Full stochastic (slower)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000" dirty="0">
                <a:cs typeface="Arial"/>
              </a:rPr>
              <a:t>Batch size = </a:t>
            </a:r>
            <a:r>
              <a:rPr lang="en-US" sz="2000" dirty="0" err="1">
                <a:cs typeface="Arial"/>
              </a:rPr>
              <a:t>dataset_size</a:t>
            </a:r>
            <a:r>
              <a:rPr lang="en-US" sz="2000" dirty="0">
                <a:cs typeface="Arial"/>
              </a:rPr>
              <a:t> --&gt; Deterministic (bad generalization)</a:t>
            </a:r>
          </a:p>
          <a:p>
            <a:endParaRPr lang="en-US" sz="2000">
              <a:cs typeface="Arial"/>
            </a:endParaRPr>
          </a:p>
          <a:p>
            <a:endParaRPr lang="en-US" sz="2000">
              <a:cs typeface="Arial"/>
            </a:endParaRPr>
          </a:p>
          <a:p>
            <a:r>
              <a:rPr lang="en-US" dirty="0">
                <a:cs typeface="Arial"/>
              </a:rPr>
              <a:t>An </a:t>
            </a:r>
            <a:r>
              <a:rPr lang="en-US" b="1" dirty="0">
                <a:cs typeface="Arial"/>
              </a:rPr>
              <a:t>epoch </a:t>
            </a:r>
            <a:r>
              <a:rPr lang="en-US" dirty="0">
                <a:cs typeface="Arial"/>
              </a:rPr>
              <a:t>is the processing of the whole dataset once. It corresponds to processing as many batches as:</a:t>
            </a:r>
          </a:p>
          <a:p>
            <a:r>
              <a:rPr lang="en-US" dirty="0">
                <a:latin typeface="Courier New"/>
                <a:cs typeface="Courier New"/>
              </a:rPr>
              <a:t>       </a:t>
            </a:r>
            <a:r>
              <a:rPr lang="en-US" dirty="0" err="1">
                <a:latin typeface="Courier New"/>
                <a:cs typeface="Courier New"/>
              </a:rPr>
              <a:t>dataset_size</a:t>
            </a:r>
            <a:r>
              <a:rPr lang="en-US" dirty="0">
                <a:latin typeface="Courier New"/>
                <a:cs typeface="Courier New"/>
              </a:rPr>
              <a:t> / </a:t>
            </a:r>
            <a:r>
              <a:rPr lang="en-US" dirty="0" err="1">
                <a:latin typeface="Courier New"/>
                <a:cs typeface="Courier New"/>
              </a:rPr>
              <a:t>batch_size</a:t>
            </a:r>
          </a:p>
          <a:p>
            <a:endParaRPr lang="en-US">
              <a:latin typeface="Courier New"/>
              <a:cs typeface="Courier New"/>
            </a:endParaRPr>
          </a:p>
          <a:p>
            <a:endParaRPr lang="en-US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572755725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GB" smtClean="0"/>
              <a:pPr/>
              <a:t>70</a:t>
            </a:fld>
            <a:endParaRPr lang="en-GB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Train / Validation / Test</a:t>
            </a:r>
          </a:p>
          <a:p>
            <a:pPr marL="0" indent="0">
              <a:buNone/>
            </a:pPr>
            <a:r>
              <a:rPr lang="en-GB" dirty="0"/>
              <a:t>Workflow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Practical Aspects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12" name="Diagrama 11"/>
          <p:cNvGraphicFramePr/>
          <p:nvPr>
            <p:extLst/>
          </p:nvPr>
        </p:nvGraphicFramePr>
        <p:xfrm>
          <a:off x="7738032" y="1547813"/>
          <a:ext cx="4011881" cy="3710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Rectángulo 12"/>
          <p:cNvSpPr/>
          <p:nvPr/>
        </p:nvSpPr>
        <p:spPr>
          <a:xfrm>
            <a:off x="4417953" y="2224067"/>
            <a:ext cx="3529014" cy="27469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ca-ES" sz="2000" dirty="0">
                <a:solidFill>
                  <a:schemeClr val="tx1"/>
                </a:solidFill>
              </a:rPr>
              <a:t>Lots of </a:t>
            </a:r>
            <a:r>
              <a:rPr lang="ca-ES" sz="2000" dirty="0" err="1">
                <a:solidFill>
                  <a:schemeClr val="tx1"/>
                </a:solidFill>
              </a:rPr>
              <a:t>hyper-parameters</a:t>
            </a:r>
            <a:r>
              <a:rPr lang="ca-ES" sz="2000" dirty="0">
                <a:solidFill>
                  <a:schemeClr val="tx1"/>
                </a:solidFill>
              </a:rPr>
              <a:t>:</a:t>
            </a:r>
            <a:endParaRPr lang="en-GB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Network architecture: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# layers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# neurons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Activation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Learning 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Optimization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a-ES" sz="2000" dirty="0">
                <a:solidFill>
                  <a:schemeClr val="tx1"/>
                </a:solidFill>
              </a:rPr>
              <a:t>...</a:t>
            </a:r>
            <a:endParaRPr lang="en-GB" sz="2000" dirty="0">
              <a:solidFill>
                <a:schemeClr val="tx1"/>
              </a:solidFill>
            </a:endParaRPr>
          </a:p>
          <a:p>
            <a:endParaRPr lang="en-GB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157769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lecha abajo 28"/>
          <p:cNvSpPr/>
          <p:nvPr/>
        </p:nvSpPr>
        <p:spPr>
          <a:xfrm>
            <a:off x="6054486" y="1571105"/>
            <a:ext cx="324196" cy="4581935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ángulo 13"/>
          <p:cNvSpPr/>
          <p:nvPr/>
        </p:nvSpPr>
        <p:spPr>
          <a:xfrm>
            <a:off x="4808288" y="4939327"/>
            <a:ext cx="1405899" cy="42595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6214187" y="4939326"/>
            <a:ext cx="1405897" cy="4259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GB" smtClean="0"/>
              <a:pPr/>
              <a:t>71</a:t>
            </a:fld>
            <a:endParaRPr lang="en-GB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Train / Validation / Test</a:t>
            </a:r>
          </a:p>
          <a:p>
            <a:pPr marL="0" indent="0">
              <a:buNone/>
            </a:pPr>
            <a:r>
              <a:rPr lang="en-GB" dirty="0"/>
              <a:t>Workflow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Practical Aspects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1" name="Grupo 10"/>
          <p:cNvGrpSpPr/>
          <p:nvPr/>
        </p:nvGrpSpPr>
        <p:grpSpPr>
          <a:xfrm>
            <a:off x="5527866" y="232752"/>
            <a:ext cx="1367353" cy="1429790"/>
            <a:chOff x="4763192" y="407324"/>
            <a:chExt cx="1820487" cy="1903614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56" t="3902" r="38385" b="42611"/>
            <a:stretch/>
          </p:blipFill>
          <p:spPr>
            <a:xfrm>
              <a:off x="4763192" y="407324"/>
              <a:ext cx="1812175" cy="1903614"/>
            </a:xfrm>
            <a:prstGeom prst="rect">
              <a:avLst/>
            </a:prstGeom>
          </p:spPr>
        </p:pic>
        <p:sp>
          <p:nvSpPr>
            <p:cNvPr id="9" name="Triángulo rectángulo 8"/>
            <p:cNvSpPr/>
            <p:nvPr/>
          </p:nvSpPr>
          <p:spPr>
            <a:xfrm>
              <a:off x="4763192" y="1562793"/>
              <a:ext cx="470796" cy="748145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Triángulo rectángulo 9"/>
            <p:cNvSpPr/>
            <p:nvPr/>
          </p:nvSpPr>
          <p:spPr>
            <a:xfrm flipH="1">
              <a:off x="6105525" y="1562792"/>
              <a:ext cx="478154" cy="748145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2" name="Rectángulo 11"/>
          <p:cNvSpPr/>
          <p:nvPr/>
        </p:nvSpPr>
        <p:spPr>
          <a:xfrm>
            <a:off x="4808288" y="2174737"/>
            <a:ext cx="2811798" cy="42595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000" b="1" dirty="0">
                <a:solidFill>
                  <a:schemeClr val="bg1"/>
                </a:solidFill>
              </a:rPr>
              <a:t>Reduce high bias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4808288" y="4939327"/>
            <a:ext cx="2811799" cy="4259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000" b="1" dirty="0">
                <a:solidFill>
                  <a:schemeClr val="bg1"/>
                </a:solidFill>
              </a:rPr>
              <a:t>Reduce high variance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8009184" y="1163780"/>
            <a:ext cx="4019331" cy="24843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Train longer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Increase model’s capacity: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More layers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More hidden neurons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Search for architecture suitable for your data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tx1"/>
                </a:solidFill>
              </a:rPr>
              <a:t>Preprocessing</a:t>
            </a:r>
            <a:r>
              <a:rPr lang="en-GB" sz="2000" dirty="0">
                <a:solidFill>
                  <a:schemeClr val="tx1"/>
                </a:solidFill>
              </a:rPr>
              <a:t> data to simplify the task</a:t>
            </a:r>
          </a:p>
        </p:txBody>
      </p:sp>
      <p:sp>
        <p:nvSpPr>
          <p:cNvPr id="26" name="Abrir llave 25"/>
          <p:cNvSpPr/>
          <p:nvPr/>
        </p:nvSpPr>
        <p:spPr>
          <a:xfrm>
            <a:off x="7751490" y="1163780"/>
            <a:ext cx="257695" cy="2484356"/>
          </a:xfrm>
          <a:prstGeom prst="leftBrace">
            <a:avLst>
              <a:gd name="adj1" fmla="val 833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Rectángulo 26"/>
          <p:cNvSpPr/>
          <p:nvPr/>
        </p:nvSpPr>
        <p:spPr>
          <a:xfrm>
            <a:off x="8009185" y="4315202"/>
            <a:ext cx="4019330" cy="168854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More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a-ES" sz="2000" dirty="0">
                <a:solidFill>
                  <a:schemeClr val="tx1"/>
                </a:solidFill>
              </a:rPr>
              <a:t>Data </a:t>
            </a:r>
            <a:r>
              <a:rPr lang="en-GB" sz="2000" dirty="0">
                <a:solidFill>
                  <a:schemeClr val="tx1"/>
                </a:solidFill>
              </a:rPr>
              <a:t>Augmentation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Regularization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Search for architecture suitable for your data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8" name="Abrir llave 27"/>
          <p:cNvSpPr/>
          <p:nvPr/>
        </p:nvSpPr>
        <p:spPr>
          <a:xfrm>
            <a:off x="7751490" y="4315204"/>
            <a:ext cx="257695" cy="168854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Flecha en U 29"/>
          <p:cNvSpPr/>
          <p:nvPr/>
        </p:nvSpPr>
        <p:spPr>
          <a:xfrm rot="5400000" flipH="1" flipV="1">
            <a:off x="4658587" y="4335783"/>
            <a:ext cx="1312522" cy="1718452"/>
          </a:xfrm>
          <a:prstGeom prst="uturnArrow">
            <a:avLst>
              <a:gd name="adj1" fmla="val 13354"/>
              <a:gd name="adj2" fmla="val 11785"/>
              <a:gd name="adj3" fmla="val 15366"/>
              <a:gd name="adj4" fmla="val 43750"/>
              <a:gd name="adj5" fmla="val 983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1" name="Flecha en U 30"/>
          <p:cNvSpPr/>
          <p:nvPr/>
        </p:nvSpPr>
        <p:spPr>
          <a:xfrm rot="5400000" flipH="1" flipV="1">
            <a:off x="4660894" y="1595956"/>
            <a:ext cx="1312522" cy="1723066"/>
          </a:xfrm>
          <a:prstGeom prst="uturnArrow">
            <a:avLst>
              <a:gd name="adj1" fmla="val 13354"/>
              <a:gd name="adj2" fmla="val 11785"/>
              <a:gd name="adj3" fmla="val 15366"/>
              <a:gd name="adj4" fmla="val 43750"/>
              <a:gd name="adj5" fmla="val 983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188415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4" name="Contenidor d'imatge 4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6" r="12326"/>
          <a:stretch/>
        </p:blipFill>
        <p:spPr/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7866" y="733166"/>
            <a:ext cx="3913924" cy="1944720"/>
          </a:xfrm>
          <a:prstGeom prst="rect">
            <a:avLst/>
          </a:prstGeom>
        </p:spPr>
        <p:txBody>
          <a:bodyPr/>
          <a:lstStyle/>
          <a:p>
            <a:r>
              <a:rPr lang="en-US">
                <a:latin typeface="Arial"/>
                <a:cs typeface="Arial"/>
              </a:rPr>
              <a:t>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054171163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447736" y="3006011"/>
            <a:ext cx="3622872" cy="2696548"/>
          </a:xfrm>
        </p:spPr>
        <p:txBody>
          <a:bodyPr lIns="0" tIns="0" rIns="0" bIns="0" anchor="t"/>
          <a:lstStyle/>
          <a:p>
            <a:r>
              <a:rPr lang="ca-ES" dirty="0" err="1">
                <a:latin typeface="Verdana"/>
                <a:ea typeface="Verdana"/>
                <a:cs typeface="Arial"/>
              </a:rPr>
              <a:t>Limited</a:t>
            </a:r>
            <a:r>
              <a:rPr lang="ca-ES" dirty="0"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latin typeface="Verdana"/>
                <a:ea typeface="Verdana"/>
                <a:cs typeface="Arial"/>
              </a:rPr>
              <a:t>connectivity</a:t>
            </a:r>
            <a:endParaRPr lang="en-US" dirty="0" err="1"/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Convolution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&amp;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weight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sharing</a:t>
            </a: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Filters</a:t>
            </a: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Kernel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size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stride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and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padding</a:t>
            </a:r>
            <a:endParaRPr lang="ca-ES" dirty="0" err="1">
              <a:solidFill>
                <a:schemeClr val="tx1"/>
              </a:solidFill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Convolutional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volumes</a:t>
            </a:r>
            <a:endParaRPr lang="ca-ES" dirty="0" err="1">
              <a:solidFill>
                <a:schemeClr val="tx1"/>
              </a:solidFill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Pooling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layers</a:t>
            </a:r>
            <a:endParaRPr lang="ca-ES" dirty="0" err="1">
              <a:solidFill>
                <a:schemeClr val="tx1"/>
              </a:solidFill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Convolutional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architectures</a:t>
            </a:r>
            <a:endParaRPr lang="ca-ES" dirty="0" err="1">
              <a:solidFill>
                <a:schemeClr val="tx1"/>
              </a:solidFill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CNNs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from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the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inside</a:t>
            </a:r>
            <a:endParaRPr lang="ca-ES" dirty="0" err="1">
              <a:solidFill>
                <a:schemeClr val="tx1"/>
              </a:solidFill>
            </a:endParaRPr>
          </a:p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CNN Applications</a:t>
            </a:r>
            <a:endParaRPr lang="ca-ES" dirty="0">
              <a:solidFill>
                <a:schemeClr val="tx1"/>
              </a:solidFill>
            </a:endParaRPr>
          </a:p>
          <a:p>
            <a:endParaRPr lang="ca-ES"/>
          </a:p>
          <a:p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5505" y="733166"/>
            <a:ext cx="3905104" cy="1944720"/>
          </a:xfrm>
          <a:prstGeom prst="rect">
            <a:avLst/>
          </a:prstGeom>
        </p:spPr>
        <p:txBody>
          <a:bodyPr/>
          <a:lstStyle/>
          <a:p>
            <a:r>
              <a:rPr lang="en-US">
                <a:latin typeface="Arial"/>
                <a:cs typeface="Arial"/>
              </a:rPr>
              <a:t>Convolutional Neural Networks</a:t>
            </a:r>
            <a:endParaRPr lang="en-US" b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C86FBD-EB6D-40A1-B147-4FC2178E5B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9FFB19-FDCC-40A9-BF5B-B62EEF5A989E}"/>
              </a:ext>
            </a:extLst>
          </p:cNvPr>
          <p:cNvSpPr txBox="1"/>
          <p:nvPr/>
        </p:nvSpPr>
        <p:spPr>
          <a:xfrm>
            <a:off x="4299466" y="203331"/>
            <a:ext cx="7708690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Some data has spatial correlations that could be exploited: </a:t>
            </a:r>
            <a:endParaRPr lang="en-US"/>
          </a:p>
          <a:p>
            <a:pPr marL="342900" indent="-342900">
              <a:buFont typeface="Arial"/>
              <a:buChar char="•"/>
            </a:pPr>
            <a:r>
              <a:rPr lang="en-US" i="1" dirty="0">
                <a:latin typeface="Arial"/>
                <a:cs typeface="Arial"/>
              </a:rPr>
              <a:t>Near-by</a:t>
            </a:r>
            <a:r>
              <a:rPr lang="en-US" dirty="0">
                <a:latin typeface="Arial"/>
                <a:cs typeface="Arial"/>
              </a:rPr>
              <a:t> data points are more strongly related than </a:t>
            </a:r>
            <a:r>
              <a:rPr lang="en-US" i="1" dirty="0">
                <a:latin typeface="Arial"/>
                <a:cs typeface="Arial"/>
              </a:rPr>
              <a:t>far-away</a:t>
            </a:r>
            <a:r>
              <a:rPr lang="en-US" dirty="0">
                <a:latin typeface="Arial"/>
                <a:cs typeface="Arial"/>
              </a:rPr>
              <a:t> ones. 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Holds for 1D (seq), 2D (mat), 3D (vol), ...</a:t>
            </a:r>
            <a:endParaRPr lang="en-US">
              <a:cs typeface="Arial"/>
            </a:endParaRPr>
          </a:p>
          <a:p>
            <a:endParaRPr lang="en-US" dirty="0">
              <a:cs typeface="Arial"/>
            </a:endParaRPr>
          </a:p>
          <a:p>
            <a:r>
              <a:rPr lang="en-US" dirty="0">
                <a:cs typeface="Arial"/>
              </a:rPr>
              <a:t>If we can </a:t>
            </a:r>
            <a:r>
              <a:rPr lang="en-US" dirty="0" err="1">
                <a:cs typeface="Arial"/>
              </a:rPr>
              <a:t>sparsify</a:t>
            </a:r>
            <a:r>
              <a:rPr lang="en-US" dirty="0">
                <a:cs typeface="Arial"/>
              </a:rPr>
              <a:t> connectivity following a consistent purpose, we may </a:t>
            </a:r>
            <a:r>
              <a:rPr lang="en-US" b="1" dirty="0">
                <a:cs typeface="Arial"/>
              </a:rPr>
              <a:t>reduce complexity</a:t>
            </a:r>
            <a:r>
              <a:rPr lang="en-US" dirty="0">
                <a:cs typeface="Arial"/>
              </a:rPr>
              <a:t> and ease the learning of </a:t>
            </a:r>
            <a:r>
              <a:rPr lang="en-US" b="1" dirty="0">
                <a:cs typeface="Arial"/>
              </a:rPr>
              <a:t>more coherent patterns</a:t>
            </a:r>
          </a:p>
        </p:txBody>
      </p:sp>
      <p:pic>
        <p:nvPicPr>
          <p:cNvPr id="8" name="Picture 8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A7B9E62D-63BF-47AE-8375-FAC830543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756" y="4014164"/>
            <a:ext cx="3933859" cy="2364449"/>
          </a:xfrm>
          <a:prstGeom prst="rect">
            <a:avLst/>
          </a:prstGeom>
        </p:spPr>
      </p:pic>
      <p:pic>
        <p:nvPicPr>
          <p:cNvPr id="10" name="Picture 10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3838AEB6-F207-4507-9109-5B2C5CC34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554" y="4049374"/>
            <a:ext cx="3567324" cy="214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211188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447736" y="3006011"/>
            <a:ext cx="3622872" cy="2696548"/>
          </a:xfrm>
        </p:spPr>
        <p:txBody>
          <a:bodyPr lIns="0" tIns="0" rIns="0" bIns="0" anchor="t"/>
          <a:lstStyle/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Limited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connectivity</a:t>
            </a:r>
            <a:endParaRPr lang="en-US">
              <a:solidFill>
                <a:schemeClr val="tx1"/>
              </a:solidFill>
            </a:endParaRPr>
          </a:p>
          <a:p>
            <a:r>
              <a:rPr lang="ca-ES" dirty="0" err="1">
                <a:latin typeface="Verdana"/>
                <a:ea typeface="Verdana"/>
                <a:cs typeface="Arial"/>
              </a:rPr>
              <a:t>Convolution</a:t>
            </a:r>
            <a:r>
              <a:rPr lang="ca-ES" dirty="0">
                <a:latin typeface="Verdana"/>
                <a:ea typeface="Verdana"/>
                <a:cs typeface="Arial"/>
              </a:rPr>
              <a:t> &amp; </a:t>
            </a:r>
            <a:r>
              <a:rPr lang="ca-ES" dirty="0" err="1">
                <a:latin typeface="Verdana"/>
                <a:ea typeface="Verdana"/>
                <a:cs typeface="Arial"/>
              </a:rPr>
              <a:t>weight</a:t>
            </a:r>
            <a:r>
              <a:rPr lang="ca-ES" dirty="0"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latin typeface="Verdana"/>
                <a:ea typeface="Verdana"/>
                <a:cs typeface="Arial"/>
              </a:rPr>
              <a:t>sharing</a:t>
            </a: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Filters</a:t>
            </a: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Kernel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size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stride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and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padding</a:t>
            </a:r>
            <a:endParaRPr lang="ca-ES">
              <a:solidFill>
                <a:schemeClr val="tx1"/>
              </a:solidFill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Convolutional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volumes</a:t>
            </a:r>
            <a:endParaRPr lang="ca-ES">
              <a:solidFill>
                <a:schemeClr val="tx1"/>
              </a:solidFill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Pooling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layers</a:t>
            </a:r>
            <a:endParaRPr lang="ca-ES">
              <a:solidFill>
                <a:schemeClr val="tx1"/>
              </a:solidFill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Convolutional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architectures</a:t>
            </a:r>
            <a:endParaRPr lang="ca-ES">
              <a:solidFill>
                <a:schemeClr val="tx1"/>
              </a:solidFill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CNNs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from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the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inside</a:t>
            </a:r>
            <a:endParaRPr lang="ca-ES" dirty="0">
              <a:solidFill>
                <a:schemeClr val="tx1"/>
              </a:solidFill>
            </a:endParaRPr>
          </a:p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CNN Applications</a:t>
            </a:r>
            <a:endParaRPr lang="ca-ES" dirty="0">
              <a:solidFill>
                <a:schemeClr val="tx1"/>
              </a:solidFill>
            </a:endParaRPr>
          </a:p>
          <a:p>
            <a:endParaRPr lang="ca-ES"/>
          </a:p>
          <a:p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5505" y="733166"/>
            <a:ext cx="3905104" cy="1944720"/>
          </a:xfrm>
          <a:prstGeom prst="rect">
            <a:avLst/>
          </a:prstGeom>
        </p:spPr>
        <p:txBody>
          <a:bodyPr/>
          <a:lstStyle/>
          <a:p>
            <a:r>
              <a:rPr lang="en-US">
                <a:latin typeface="Arial"/>
                <a:cs typeface="Arial"/>
              </a:rPr>
              <a:t>Convolutional Neural Networks</a:t>
            </a:r>
            <a:endParaRPr lang="en-US" b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C86FBD-EB6D-40A1-B147-4FC2178E5B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2BBD81-2509-439C-8733-401E26DC3C75}"/>
              </a:ext>
            </a:extLst>
          </p:cNvPr>
          <p:cNvSpPr txBox="1"/>
          <p:nvPr/>
        </p:nvSpPr>
        <p:spPr>
          <a:xfrm>
            <a:off x="4546418" y="238590"/>
            <a:ext cx="7516195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Sparse connectivity is nice, but we still want to apply filters everywhere.</a:t>
            </a: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Each limited connectivity pattern (a </a:t>
            </a:r>
            <a:r>
              <a:rPr lang="en-US" b="1" dirty="0">
                <a:latin typeface="Arial"/>
                <a:cs typeface="Arial"/>
              </a:rPr>
              <a:t>kernel</a:t>
            </a:r>
            <a:r>
              <a:rPr lang="en-US" dirty="0">
                <a:latin typeface="Arial"/>
                <a:cs typeface="Arial"/>
              </a:rPr>
              <a:t>) will get </a:t>
            </a:r>
            <a:r>
              <a:rPr lang="en-US" b="1" dirty="0">
                <a:latin typeface="Arial"/>
                <a:cs typeface="Arial"/>
              </a:rPr>
              <a:t>convolved </a:t>
            </a:r>
            <a:r>
              <a:rPr lang="en-US" dirty="0">
                <a:latin typeface="Arial"/>
                <a:cs typeface="Arial"/>
              </a:rPr>
              <a:t>all over the image, generating a number of values.</a:t>
            </a:r>
          </a:p>
          <a:p>
            <a:r>
              <a:rPr lang="en-US" dirty="0">
                <a:cs typeface="Arial"/>
              </a:rPr>
              <a:t>Notice each kernel generates a 2D matrix of values.</a:t>
            </a:r>
          </a:p>
        </p:txBody>
      </p:sp>
      <p:pic>
        <p:nvPicPr>
          <p:cNvPr id="7" name="Picture 7" descr="A picture containing crossword puzzle, text&#10;&#10;Description generated with high confidence">
            <a:extLst>
              <a:ext uri="{FF2B5EF4-FFF2-40B4-BE49-F238E27FC236}">
                <a16:creationId xmlns:a16="http://schemas.microsoft.com/office/drawing/2014/main" id="{94E5B0DC-3C99-433C-863E-849858E08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139" y="3192848"/>
            <a:ext cx="3664448" cy="26754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61F399-FEE1-4458-ABB1-D72FFCD0B47A}"/>
              </a:ext>
            </a:extLst>
          </p:cNvPr>
          <p:cNvSpPr txBox="1"/>
          <p:nvPr/>
        </p:nvSpPr>
        <p:spPr>
          <a:xfrm>
            <a:off x="4498405" y="6104131"/>
            <a:ext cx="726676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In practice we have sets of neurons </a:t>
            </a:r>
            <a:r>
              <a:rPr lang="en-US" b="1" dirty="0">
                <a:latin typeface="Arial"/>
                <a:cs typeface="Arial"/>
              </a:rPr>
              <a:t>sharing weights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49313014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447736" y="3006011"/>
            <a:ext cx="3622872" cy="2696548"/>
          </a:xfrm>
        </p:spPr>
        <p:txBody>
          <a:bodyPr lIns="0" tIns="0" rIns="0" bIns="0" anchor="t"/>
          <a:lstStyle/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Limited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connectivity</a:t>
            </a:r>
            <a:endParaRPr lang="en-US">
              <a:solidFill>
                <a:schemeClr val="tx1"/>
              </a:solidFill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Convolution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&amp;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weight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sharing</a:t>
            </a:r>
          </a:p>
          <a:p>
            <a:r>
              <a:rPr lang="ca-ES" dirty="0" err="1">
                <a:latin typeface="Verdana"/>
                <a:ea typeface="Verdana"/>
                <a:cs typeface="Arial"/>
              </a:rPr>
              <a:t>Filters</a:t>
            </a: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Kernel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size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stride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and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padding</a:t>
            </a:r>
            <a:endParaRPr lang="ca-ES">
              <a:solidFill>
                <a:schemeClr val="tx1"/>
              </a:solidFill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Convolutional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volumes</a:t>
            </a:r>
            <a:endParaRPr lang="ca-ES">
              <a:solidFill>
                <a:schemeClr val="tx1"/>
              </a:solidFill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Pooling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layers</a:t>
            </a:r>
            <a:endParaRPr lang="ca-ES">
              <a:solidFill>
                <a:schemeClr val="tx1"/>
              </a:solidFill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Convolutional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architectures</a:t>
            </a:r>
            <a:endParaRPr lang="ca-ES">
              <a:solidFill>
                <a:schemeClr val="tx1"/>
              </a:solidFill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CNNs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from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the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inside</a:t>
            </a:r>
            <a:endParaRPr lang="ca-ES" dirty="0">
              <a:solidFill>
                <a:schemeClr val="tx1"/>
              </a:solidFill>
            </a:endParaRPr>
          </a:p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CNN Applications</a:t>
            </a:r>
            <a:endParaRPr lang="ca-ES" dirty="0">
              <a:solidFill>
                <a:schemeClr val="tx1"/>
              </a:solidFill>
            </a:endParaRPr>
          </a:p>
          <a:p>
            <a:endParaRPr lang="ca-ES"/>
          </a:p>
          <a:p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5505" y="733166"/>
            <a:ext cx="3905104" cy="1944720"/>
          </a:xfrm>
          <a:prstGeom prst="rect">
            <a:avLst/>
          </a:prstGeom>
        </p:spPr>
        <p:txBody>
          <a:bodyPr/>
          <a:lstStyle/>
          <a:p>
            <a:r>
              <a:rPr lang="en-US">
                <a:latin typeface="Arial"/>
                <a:cs typeface="Arial"/>
              </a:rPr>
              <a:t>Convolutional Neural Networks</a:t>
            </a:r>
            <a:endParaRPr lang="en-US" b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C86FBD-EB6D-40A1-B147-4FC2178E5B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2BBD81-2509-439C-8733-401E26DC3C75}"/>
              </a:ext>
            </a:extLst>
          </p:cNvPr>
          <p:cNvSpPr txBox="1"/>
          <p:nvPr/>
        </p:nvSpPr>
        <p:spPr>
          <a:xfrm>
            <a:off x="4546418" y="403843"/>
            <a:ext cx="716186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Convolution kernels can do all sorts of things on an image:</a:t>
            </a:r>
            <a:endParaRPr lang="en-US" dirty="0">
              <a:cs typeface="Arial"/>
            </a:endParaRPr>
          </a:p>
        </p:txBody>
      </p:sp>
      <p:pic>
        <p:nvPicPr>
          <p:cNvPr id="8" name="Picture 8" descr="A screen shot of a cat&#10;&#10;Description generated with high confidence">
            <a:extLst>
              <a:ext uri="{FF2B5EF4-FFF2-40B4-BE49-F238E27FC236}">
                <a16:creationId xmlns:a16="http://schemas.microsoft.com/office/drawing/2014/main" id="{3B7B9357-B434-4D50-8643-512C209B91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310" b="540"/>
          <a:stretch/>
        </p:blipFill>
        <p:spPr>
          <a:xfrm>
            <a:off x="4353840" y="2225927"/>
            <a:ext cx="1627399" cy="2170082"/>
          </a:xfrm>
          <a:prstGeom prst="rect">
            <a:avLst/>
          </a:prstGeom>
        </p:spPr>
      </p:pic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BD433A3-52A7-43B7-90C5-43339439E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077" y="1154259"/>
            <a:ext cx="5768431" cy="46911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99079C-9FA6-4BE7-A3FB-384BAA8454E4}"/>
              </a:ext>
            </a:extLst>
          </p:cNvPr>
          <p:cNvSpPr txBox="1"/>
          <p:nvPr/>
        </p:nvSpPr>
        <p:spPr>
          <a:xfrm>
            <a:off x="5974765" y="6092328"/>
            <a:ext cx="446758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Let's let the model learn 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842789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447736" y="3006011"/>
            <a:ext cx="3622872" cy="2696548"/>
          </a:xfrm>
        </p:spPr>
        <p:txBody>
          <a:bodyPr lIns="0" tIns="0" rIns="0" bIns="0" anchor="t"/>
          <a:lstStyle/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Limited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connectivity</a:t>
            </a:r>
            <a:endParaRPr lang="en-US">
              <a:solidFill>
                <a:schemeClr val="tx1"/>
              </a:solidFill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Convolution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&amp;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weight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sharing</a:t>
            </a: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Filters</a:t>
            </a:r>
          </a:p>
          <a:p>
            <a:r>
              <a:rPr lang="ca-ES" dirty="0" err="1">
                <a:latin typeface="Verdana"/>
                <a:ea typeface="Verdana"/>
                <a:cs typeface="Arial"/>
              </a:rPr>
              <a:t>Kernel</a:t>
            </a:r>
            <a:r>
              <a:rPr lang="ca-ES" dirty="0"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latin typeface="Verdana"/>
                <a:ea typeface="Verdana"/>
                <a:cs typeface="Arial"/>
              </a:rPr>
              <a:t>size</a:t>
            </a:r>
            <a:r>
              <a:rPr lang="ca-ES" dirty="0">
                <a:latin typeface="Verdana"/>
                <a:ea typeface="Verdana"/>
                <a:cs typeface="Arial"/>
              </a:rPr>
              <a:t>, </a:t>
            </a:r>
            <a:r>
              <a:rPr lang="ca-ES" dirty="0" err="1">
                <a:latin typeface="Verdana"/>
                <a:ea typeface="Verdana"/>
                <a:cs typeface="Arial"/>
              </a:rPr>
              <a:t>stride</a:t>
            </a:r>
            <a:r>
              <a:rPr lang="ca-ES" dirty="0"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latin typeface="Verdana"/>
                <a:ea typeface="Verdana"/>
                <a:cs typeface="Arial"/>
              </a:rPr>
              <a:t>and</a:t>
            </a:r>
            <a:r>
              <a:rPr lang="ca-ES" dirty="0"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latin typeface="Verdana"/>
                <a:ea typeface="Verdana"/>
                <a:cs typeface="Arial"/>
              </a:rPr>
              <a:t>padding</a:t>
            </a:r>
            <a:endParaRPr lang="ca-ES" dirty="0"/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Convolutional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volumes</a:t>
            </a:r>
            <a:endParaRPr lang="ca-ES">
              <a:solidFill>
                <a:schemeClr val="tx1"/>
              </a:solidFill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Pooling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layers</a:t>
            </a:r>
            <a:endParaRPr lang="ca-ES">
              <a:solidFill>
                <a:schemeClr val="tx1"/>
              </a:solidFill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Convolutional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architectures</a:t>
            </a:r>
            <a:endParaRPr lang="ca-ES">
              <a:solidFill>
                <a:schemeClr val="tx1"/>
              </a:solidFill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CNNs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from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the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inside</a:t>
            </a:r>
            <a:endParaRPr lang="ca-ES" dirty="0">
              <a:solidFill>
                <a:schemeClr val="tx1"/>
              </a:solidFill>
            </a:endParaRPr>
          </a:p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CNN Applications</a:t>
            </a:r>
            <a:endParaRPr lang="ca-ES" dirty="0">
              <a:solidFill>
                <a:schemeClr val="tx1"/>
              </a:solidFill>
            </a:endParaRPr>
          </a:p>
          <a:p>
            <a:endParaRPr lang="ca-ES"/>
          </a:p>
          <a:p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5505" y="733166"/>
            <a:ext cx="3905104" cy="1944720"/>
          </a:xfrm>
          <a:prstGeom prst="rect">
            <a:avLst/>
          </a:prstGeom>
        </p:spPr>
        <p:txBody>
          <a:bodyPr/>
          <a:lstStyle/>
          <a:p>
            <a:r>
              <a:rPr lang="en-US">
                <a:latin typeface="Arial"/>
                <a:cs typeface="Arial"/>
              </a:rPr>
              <a:t>Convolutional Neural Networks</a:t>
            </a:r>
            <a:endParaRPr lang="en-US" b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C86FBD-EB6D-40A1-B147-4FC2178E5B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2BBD81-2509-439C-8733-401E26DC3C75}"/>
              </a:ext>
            </a:extLst>
          </p:cNvPr>
          <p:cNvSpPr txBox="1"/>
          <p:nvPr/>
        </p:nvSpPr>
        <p:spPr>
          <a:xfrm>
            <a:off x="4546418" y="191375"/>
            <a:ext cx="7386275" cy="69865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Arial"/>
              </a:rPr>
              <a:t>Kernel size</a:t>
            </a:r>
            <a:r>
              <a:rPr lang="en-US" dirty="0">
                <a:cs typeface="Arial"/>
              </a:rPr>
              <a:t>: Size of the receptive field of convolutional neurons. Typically 3x3, 5x5, 7x7</a:t>
            </a:r>
            <a:endParaRPr lang="en-US" dirty="0"/>
          </a:p>
          <a:p>
            <a:endParaRPr lang="en-US" dirty="0">
              <a:cs typeface="Arial"/>
            </a:endParaRPr>
          </a:p>
          <a:p>
            <a:r>
              <a:rPr lang="en-US" b="1" dirty="0">
                <a:cs typeface="Arial"/>
              </a:rPr>
              <a:t>Stride</a:t>
            </a:r>
            <a:r>
              <a:rPr lang="en-US" dirty="0">
                <a:cs typeface="Arial"/>
              </a:rPr>
              <a:t>: Number of steps while convolving filter.</a:t>
            </a: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  <a:p>
            <a:endParaRPr lang="en-US" sz="2000" dirty="0">
              <a:cs typeface="Arial"/>
            </a:endParaRPr>
          </a:p>
          <a:p>
            <a:r>
              <a:rPr lang="en-US" sz="2000" dirty="0">
                <a:cs typeface="Arial"/>
              </a:rPr>
              <a:t>Stride 1 the most common. Larger strides can replace pooling.</a:t>
            </a:r>
          </a:p>
          <a:p>
            <a:endParaRPr lang="en-US" dirty="0">
              <a:cs typeface="Arial"/>
            </a:endParaRPr>
          </a:p>
          <a:p>
            <a:r>
              <a:rPr lang="en-US" b="1" dirty="0">
                <a:cs typeface="Arial"/>
              </a:rPr>
              <a:t>Padding</a:t>
            </a:r>
            <a:r>
              <a:rPr lang="en-US" dirty="0">
                <a:cs typeface="Arial"/>
              </a:rPr>
              <a:t>: Border added to center conv. everywhere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cs typeface="Arial"/>
              </a:rPr>
              <a:t>No padding: Dimensionality reduced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cs typeface="Arial"/>
              </a:rPr>
              <a:t>Most common, zero equal/same padding</a:t>
            </a: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pic>
        <p:nvPicPr>
          <p:cNvPr id="11" name="Picture 12" descr="A screen 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6F7C01AC-F4EE-41C6-A6AB-77E57B7FA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854" y="1782890"/>
            <a:ext cx="5709377" cy="2430544"/>
          </a:xfrm>
          <a:prstGeom prst="rect">
            <a:avLst/>
          </a:prstGeom>
        </p:spPr>
      </p:pic>
      <p:pic>
        <p:nvPicPr>
          <p:cNvPr id="16" name="Picture 1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6CD3F0F-6AFD-484E-B904-3A726D24D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986" y="6114056"/>
            <a:ext cx="6406219" cy="74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877845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447736" y="3006011"/>
            <a:ext cx="3622872" cy="2696548"/>
          </a:xfrm>
        </p:spPr>
        <p:txBody>
          <a:bodyPr lIns="0" tIns="0" rIns="0" bIns="0" anchor="t"/>
          <a:lstStyle/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Limited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connectivity</a:t>
            </a:r>
            <a:endParaRPr lang="en-US">
              <a:solidFill>
                <a:schemeClr val="tx1"/>
              </a:solidFill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Convolution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&amp;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weight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sharing</a:t>
            </a: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Filters</a:t>
            </a: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Kernel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size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stride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and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padding</a:t>
            </a:r>
            <a:endParaRPr lang="ca-ES" dirty="0">
              <a:solidFill>
                <a:schemeClr val="tx1"/>
              </a:solidFill>
            </a:endParaRPr>
          </a:p>
          <a:p>
            <a:r>
              <a:rPr lang="ca-ES" dirty="0" err="1">
                <a:latin typeface="Verdana"/>
                <a:ea typeface="Verdana"/>
                <a:cs typeface="Arial"/>
              </a:rPr>
              <a:t>Convolutional</a:t>
            </a:r>
            <a:r>
              <a:rPr lang="ca-ES" dirty="0"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latin typeface="Verdana"/>
                <a:ea typeface="Verdana"/>
                <a:cs typeface="Arial"/>
              </a:rPr>
              <a:t>volumes</a:t>
            </a:r>
            <a:endParaRPr lang="ca-ES" dirty="0"/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Pooling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layers</a:t>
            </a:r>
            <a:endParaRPr lang="ca-ES">
              <a:solidFill>
                <a:schemeClr val="tx1"/>
              </a:solidFill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Convolutional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architectures</a:t>
            </a:r>
            <a:endParaRPr lang="ca-ES">
              <a:solidFill>
                <a:schemeClr val="tx1"/>
              </a:solidFill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CNNs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from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the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inside</a:t>
            </a:r>
            <a:endParaRPr lang="ca-ES" dirty="0">
              <a:solidFill>
                <a:schemeClr val="tx1"/>
              </a:solidFill>
            </a:endParaRPr>
          </a:p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CNN Applications</a:t>
            </a:r>
            <a:endParaRPr lang="ca-ES" dirty="0">
              <a:solidFill>
                <a:schemeClr val="tx1"/>
              </a:solidFill>
            </a:endParaRPr>
          </a:p>
          <a:p>
            <a:endParaRPr lang="ca-ES"/>
          </a:p>
          <a:p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5505" y="733166"/>
            <a:ext cx="3905104" cy="1944720"/>
          </a:xfrm>
          <a:prstGeom prst="rect">
            <a:avLst/>
          </a:prstGeom>
        </p:spPr>
        <p:txBody>
          <a:bodyPr/>
          <a:lstStyle/>
          <a:p>
            <a:r>
              <a:rPr lang="en-US">
                <a:latin typeface="Arial"/>
                <a:cs typeface="Arial"/>
              </a:rPr>
              <a:t>Convolutional Neural Networks</a:t>
            </a:r>
            <a:endParaRPr lang="en-US" b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C86FBD-EB6D-40A1-B147-4FC2178E5B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2BBD81-2509-439C-8733-401E26DC3C75}"/>
              </a:ext>
            </a:extLst>
          </p:cNvPr>
          <p:cNvSpPr txBox="1"/>
          <p:nvPr/>
        </p:nvSpPr>
        <p:spPr>
          <a:xfrm>
            <a:off x="4192092" y="191375"/>
            <a:ext cx="790595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cs typeface="Arial"/>
              </a:rPr>
              <a:t>In a typical 2D CNN, conv filters are 3D (full depth).</a:t>
            </a:r>
            <a:endParaRPr lang="en-US"/>
          </a:p>
          <a:p>
            <a:pPr marL="342900" indent="-342900">
              <a:buFont typeface="Arial"/>
              <a:buChar char="•"/>
            </a:pPr>
            <a:r>
              <a:rPr lang="en-US" dirty="0">
                <a:cs typeface="Arial"/>
              </a:rPr>
              <a:t>Each filter convolved generates a 2D plane of data.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cs typeface="Arial"/>
              </a:rPr>
              <a:t>Depth provides all the neural views on a part of data</a:t>
            </a:r>
          </a:p>
        </p:txBody>
      </p:sp>
      <p:pic>
        <p:nvPicPr>
          <p:cNvPr id="7" name="Picture 7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A6A43FC4-FE60-4C86-9950-82B72958F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845" y="1356773"/>
            <a:ext cx="6215597" cy="3176543"/>
          </a:xfrm>
          <a:prstGeom prst="rect">
            <a:avLst/>
          </a:prstGeom>
        </p:spPr>
      </p:pic>
      <p:pic>
        <p:nvPicPr>
          <p:cNvPr id="9" name="Picture 9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3B9B39E8-D72C-450A-B237-E712FC6F5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944" y="4569930"/>
            <a:ext cx="5518755" cy="225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16958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447736" y="3006011"/>
            <a:ext cx="3622872" cy="2696548"/>
          </a:xfrm>
        </p:spPr>
        <p:txBody>
          <a:bodyPr lIns="0" tIns="0" rIns="0" bIns="0" anchor="t"/>
          <a:lstStyle/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Limited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connectivity</a:t>
            </a:r>
            <a:endParaRPr lang="en-US">
              <a:solidFill>
                <a:schemeClr val="tx1"/>
              </a:solidFill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Convolution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&amp;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weight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sharing</a:t>
            </a: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Filters</a:t>
            </a: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Kernel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size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stride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and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padding</a:t>
            </a:r>
            <a:endParaRPr lang="ca-ES" dirty="0">
              <a:solidFill>
                <a:schemeClr val="tx1"/>
              </a:solidFill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Convolutional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volumes</a:t>
            </a:r>
            <a:endParaRPr lang="ca-ES" dirty="0">
              <a:solidFill>
                <a:schemeClr val="tx1"/>
              </a:solidFill>
            </a:endParaRPr>
          </a:p>
          <a:p>
            <a:r>
              <a:rPr lang="ca-ES" dirty="0" err="1">
                <a:latin typeface="Verdana"/>
                <a:ea typeface="Verdana"/>
                <a:cs typeface="Arial"/>
              </a:rPr>
              <a:t>Pooling</a:t>
            </a:r>
            <a:r>
              <a:rPr lang="ca-ES" dirty="0"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latin typeface="Verdana"/>
                <a:ea typeface="Verdana"/>
                <a:cs typeface="Arial"/>
              </a:rPr>
              <a:t>layers</a:t>
            </a:r>
            <a:endParaRPr lang="ca-ES" dirty="0"/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Convolutional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architectures</a:t>
            </a:r>
            <a:endParaRPr lang="ca-ES">
              <a:solidFill>
                <a:schemeClr val="tx1"/>
              </a:solidFill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CNNs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from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the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inside</a:t>
            </a:r>
            <a:endParaRPr lang="ca-ES" dirty="0">
              <a:solidFill>
                <a:schemeClr val="tx1"/>
              </a:solidFill>
            </a:endParaRPr>
          </a:p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CNN Applications</a:t>
            </a:r>
            <a:endParaRPr lang="ca-ES" dirty="0">
              <a:solidFill>
                <a:schemeClr val="tx1"/>
              </a:solidFill>
            </a:endParaRPr>
          </a:p>
          <a:p>
            <a:endParaRPr lang="ca-ES"/>
          </a:p>
          <a:p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5505" y="733166"/>
            <a:ext cx="3905104" cy="1944720"/>
          </a:xfrm>
          <a:prstGeom prst="rect">
            <a:avLst/>
          </a:prstGeom>
        </p:spPr>
        <p:txBody>
          <a:bodyPr/>
          <a:lstStyle/>
          <a:p>
            <a:r>
              <a:rPr lang="en-US">
                <a:latin typeface="Arial"/>
                <a:cs typeface="Arial"/>
              </a:rPr>
              <a:t>Convolutional Neural Networks</a:t>
            </a:r>
            <a:endParaRPr lang="en-US" b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C86FBD-EB6D-40A1-B147-4FC2178E5B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2BBD81-2509-439C-8733-401E26DC3C75}"/>
              </a:ext>
            </a:extLst>
          </p:cNvPr>
          <p:cNvSpPr txBox="1"/>
          <p:nvPr/>
        </p:nvSpPr>
        <p:spPr>
          <a:xfrm>
            <a:off x="4192092" y="191375"/>
            <a:ext cx="4220960" cy="61863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Arial"/>
              </a:rPr>
              <a:t>Pooling</a:t>
            </a:r>
            <a:r>
              <a:rPr lang="en-US" dirty="0">
                <a:cs typeface="Arial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dirty="0">
                <a:cs typeface="Arial"/>
              </a:rPr>
              <a:t>Small spatial invariance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dirty="0">
                <a:cs typeface="Arial"/>
              </a:rPr>
              <a:t>Dimensionality reduction (along </a:t>
            </a:r>
            <a:r>
              <a:rPr lang="en-US" i="1" dirty="0">
                <a:cs typeface="Arial"/>
              </a:rPr>
              <a:t>x</a:t>
            </a:r>
            <a:r>
              <a:rPr lang="en-US" dirty="0">
                <a:cs typeface="Arial"/>
              </a:rPr>
              <a:t> and </a:t>
            </a:r>
            <a:r>
              <a:rPr lang="en-US" i="1" dirty="0">
                <a:cs typeface="Arial"/>
              </a:rPr>
              <a:t>y</a:t>
            </a:r>
            <a:r>
              <a:rPr lang="en-US" dirty="0">
                <a:cs typeface="Arial"/>
              </a:rPr>
              <a:t> only)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dirty="0">
                <a:cs typeface="Arial"/>
              </a:rPr>
              <a:t>Never applied full depth!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dirty="0">
                <a:cs typeface="Arial"/>
              </a:rPr>
              <a:t>Parameter free layer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err="1">
                <a:cs typeface="Arial"/>
              </a:rPr>
              <a:t>Hyperparams</a:t>
            </a:r>
            <a:r>
              <a:rPr lang="en-US" dirty="0">
                <a:cs typeface="Arial"/>
              </a:rPr>
              <a:t>:</a:t>
            </a:r>
          </a:p>
          <a:p>
            <a:pPr marL="608965" lvl="1" indent="-342900">
              <a:lnSpc>
                <a:spcPct val="150000"/>
              </a:lnSpc>
              <a:buFont typeface="Arial"/>
              <a:buChar char="•"/>
            </a:pPr>
            <a:r>
              <a:rPr lang="en-US" dirty="0">
                <a:cs typeface="Arial"/>
              </a:rPr>
              <a:t>Size &amp; Stride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dirty="0">
                <a:cs typeface="Arial"/>
              </a:rPr>
              <a:t>Loss in precision</a:t>
            </a:r>
            <a:endParaRPr lang="en-US">
              <a:cs typeface="Arial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>
                <a:cs typeface="Arial"/>
              </a:rPr>
              <a:t>Max &gt;&gt; Avg</a:t>
            </a:r>
          </a:p>
          <a:p>
            <a:pPr marL="342900" indent="-342900">
              <a:buFont typeface="Arial"/>
              <a:buChar char="•"/>
            </a:pPr>
            <a:endParaRPr lang="en-US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cs typeface="Arial"/>
            </a:endParaRPr>
          </a:p>
        </p:txBody>
      </p:sp>
      <p:pic>
        <p:nvPicPr>
          <p:cNvPr id="11" name="Picture 11" descr="A picture containing object, clock&#10;&#10;Description generated with high confidence">
            <a:extLst>
              <a:ext uri="{FF2B5EF4-FFF2-40B4-BE49-F238E27FC236}">
                <a16:creationId xmlns:a16="http://schemas.microsoft.com/office/drawing/2014/main" id="{4C127859-0CF1-4238-AA4C-A6B43BB5E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450" y="3266291"/>
            <a:ext cx="4290424" cy="3394401"/>
          </a:xfrm>
          <a:prstGeom prst="rect">
            <a:avLst/>
          </a:prstGeom>
        </p:spPr>
      </p:pic>
      <p:pic>
        <p:nvPicPr>
          <p:cNvPr id="13" name="Picture 13" descr="A drawing of a face&#10;&#10;Description generated with high confidence">
            <a:extLst>
              <a:ext uri="{FF2B5EF4-FFF2-40B4-BE49-F238E27FC236}">
                <a16:creationId xmlns:a16="http://schemas.microsoft.com/office/drawing/2014/main" id="{C8ED1177-8EB4-41EC-8963-439B3DD5B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817" y="248217"/>
            <a:ext cx="3961366" cy="20767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FA8947-63A8-443D-9A57-0D6AA26DE61F}"/>
              </a:ext>
            </a:extLst>
          </p:cNvPr>
          <p:cNvSpPr txBox="1"/>
          <p:nvPr/>
        </p:nvSpPr>
        <p:spPr>
          <a:xfrm>
            <a:off x="4132269" y="4239133"/>
            <a:ext cx="29794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5391854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447736" y="3006011"/>
            <a:ext cx="3622872" cy="2696548"/>
          </a:xfrm>
        </p:spPr>
        <p:txBody>
          <a:bodyPr lIns="0" tIns="0" rIns="0" bIns="0" anchor="t"/>
          <a:lstStyle/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Limited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connectivity</a:t>
            </a:r>
            <a:endParaRPr lang="en-US">
              <a:solidFill>
                <a:schemeClr val="tx1"/>
              </a:solidFill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Convolution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&amp;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weight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sharing</a:t>
            </a: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Filters</a:t>
            </a: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Kernel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size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stride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and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padding</a:t>
            </a:r>
            <a:endParaRPr lang="ca-ES" dirty="0">
              <a:solidFill>
                <a:schemeClr val="tx1"/>
              </a:solidFill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Convolutional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volumes</a:t>
            </a:r>
            <a:endParaRPr lang="ca-ES" dirty="0">
              <a:solidFill>
                <a:schemeClr val="tx1"/>
              </a:solidFill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Pooling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layers</a:t>
            </a:r>
            <a:endParaRPr lang="ca-ES" dirty="0">
              <a:solidFill>
                <a:schemeClr val="tx1"/>
              </a:solidFill>
            </a:endParaRPr>
          </a:p>
          <a:p>
            <a:r>
              <a:rPr lang="ca-ES" dirty="0" err="1">
                <a:latin typeface="Verdana"/>
                <a:ea typeface="Verdana"/>
                <a:cs typeface="Arial"/>
              </a:rPr>
              <a:t>Convolutional</a:t>
            </a:r>
            <a:r>
              <a:rPr lang="ca-ES" dirty="0"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latin typeface="Verdana"/>
                <a:ea typeface="Verdana"/>
                <a:cs typeface="Arial"/>
              </a:rPr>
              <a:t>architectures</a:t>
            </a:r>
            <a:endParaRPr lang="ca-ES" dirty="0"/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CNNs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from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the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inside</a:t>
            </a:r>
            <a:endParaRPr lang="ca-ES" dirty="0">
              <a:solidFill>
                <a:schemeClr val="tx1"/>
              </a:solidFill>
            </a:endParaRPr>
          </a:p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CNN Applications</a:t>
            </a:r>
            <a:endParaRPr lang="ca-ES" dirty="0">
              <a:solidFill>
                <a:schemeClr val="tx1"/>
              </a:solidFill>
            </a:endParaRPr>
          </a:p>
          <a:p>
            <a:endParaRPr lang="ca-ES"/>
          </a:p>
          <a:p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5505" y="733166"/>
            <a:ext cx="3905104" cy="1944720"/>
          </a:xfrm>
          <a:prstGeom prst="rect">
            <a:avLst/>
          </a:prstGeom>
        </p:spPr>
        <p:txBody>
          <a:bodyPr/>
          <a:lstStyle/>
          <a:p>
            <a:r>
              <a:rPr lang="en-US">
                <a:latin typeface="Arial"/>
                <a:cs typeface="Arial"/>
              </a:rPr>
              <a:t>Convolutional Neural Networks</a:t>
            </a:r>
            <a:endParaRPr lang="en-US" b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C86FBD-EB6D-40A1-B147-4FC2178E5B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1400" dirty="0">
                <a:latin typeface="Verdana"/>
                <a:ea typeface="Verdana"/>
                <a:cs typeface="Arial"/>
                <a:hlinkClick r:id="rId2"/>
              </a:rPr>
              <a:t>[AlexNet,12]</a:t>
            </a:r>
            <a:endParaRPr lang="en-US" sz="1400">
              <a:latin typeface="Verdana"/>
              <a:ea typeface="Verdana"/>
              <a:cs typeface="Arial"/>
            </a:endParaRPr>
          </a:p>
          <a:p>
            <a:pPr>
              <a:lnSpc>
                <a:spcPct val="100000"/>
              </a:lnSpc>
            </a:pPr>
            <a:r>
              <a:rPr lang="en-US" sz="1400" dirty="0">
                <a:latin typeface="Verdana"/>
                <a:ea typeface="Verdana"/>
                <a:cs typeface="Arial"/>
                <a:hlinkClick r:id="rId3"/>
              </a:rPr>
              <a:t>[VGG,14]</a:t>
            </a:r>
            <a:endParaRPr lang="en-US" sz="1400">
              <a:latin typeface="Verdana"/>
              <a:ea typeface="Verdana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2BBD81-2509-439C-8733-401E26DC3C75}"/>
              </a:ext>
            </a:extLst>
          </p:cNvPr>
          <p:cNvSpPr txBox="1"/>
          <p:nvPr/>
        </p:nvSpPr>
        <p:spPr>
          <a:xfrm>
            <a:off x="4192092" y="191375"/>
            <a:ext cx="7925232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Arial"/>
              </a:rPr>
              <a:t>The first influential architecture was </a:t>
            </a:r>
            <a:r>
              <a:rPr lang="en-US" b="1" dirty="0" err="1">
                <a:cs typeface="Arial"/>
              </a:rPr>
              <a:t>AlexNet</a:t>
            </a:r>
            <a:r>
              <a:rPr lang="en-US" dirty="0">
                <a:cs typeface="Arial"/>
              </a:rPr>
              <a:t>:</a:t>
            </a:r>
            <a:endParaRPr lang="en-US" dirty="0" err="1"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cs typeface="Arial"/>
              </a:rPr>
              <a:t>5 layers using </a:t>
            </a:r>
            <a:r>
              <a:rPr lang="en-US" sz="2000" dirty="0" err="1">
                <a:cs typeface="Arial"/>
              </a:rPr>
              <a:t>convs</a:t>
            </a:r>
            <a:r>
              <a:rPr lang="en-US" sz="2000" dirty="0">
                <a:cs typeface="Arial"/>
              </a:rPr>
              <a:t>, pools, </a:t>
            </a:r>
            <a:r>
              <a:rPr lang="en-US" sz="2000" i="1" dirty="0" err="1">
                <a:cs typeface="Arial"/>
              </a:rPr>
              <a:t>ReLU</a:t>
            </a:r>
            <a:r>
              <a:rPr lang="en-US" sz="2000" i="1" dirty="0">
                <a:cs typeface="Arial"/>
              </a:rPr>
              <a:t>, </a:t>
            </a:r>
            <a:r>
              <a:rPr lang="en-US" sz="2000" dirty="0">
                <a:cs typeface="Arial"/>
              </a:rPr>
              <a:t>2 dense</a:t>
            </a:r>
            <a:r>
              <a:rPr lang="en-US" sz="2000" i="1" dirty="0">
                <a:cs typeface="Arial"/>
              </a:rPr>
              <a:t>, </a:t>
            </a:r>
            <a:r>
              <a:rPr lang="en-US" sz="2000" dirty="0">
                <a:cs typeface="Arial"/>
              </a:rPr>
              <a:t>and </a:t>
            </a:r>
            <a:r>
              <a:rPr lang="en-US" sz="2000" i="1" dirty="0">
                <a:cs typeface="Arial"/>
              </a:rPr>
              <a:t>dropout</a:t>
            </a:r>
            <a:r>
              <a:rPr lang="en-US" sz="2000" dirty="0">
                <a:cs typeface="Arial"/>
              </a:rPr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cs typeface="Arial"/>
              </a:rPr>
              <a:t>62M parameters</a:t>
            </a:r>
          </a:p>
          <a:p>
            <a:endParaRPr lang="en-US" dirty="0">
              <a:cs typeface="Arial"/>
            </a:endParaRPr>
          </a:p>
          <a:p>
            <a:r>
              <a:rPr lang="en-US" b="1" dirty="0">
                <a:cs typeface="Arial"/>
              </a:rPr>
              <a:t>VGG16/19</a:t>
            </a:r>
            <a:r>
              <a:rPr lang="en-US" dirty="0">
                <a:cs typeface="Arial"/>
              </a:rPr>
              <a:t> extends the (conv-pool)*dense design: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cs typeface="Arial"/>
              </a:rPr>
              <a:t>Smaller, 3x3 filters, but more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cs typeface="Arial"/>
              </a:rPr>
              <a:t>138M parameters</a:t>
            </a:r>
          </a:p>
          <a:p>
            <a:pPr marL="342900" indent="-342900">
              <a:buFont typeface="Arial"/>
              <a:buChar char="•"/>
            </a:pPr>
            <a:endParaRPr lang="en-US" dirty="0">
              <a:cs typeface="Arial"/>
            </a:endParaRPr>
          </a:p>
          <a:p>
            <a:r>
              <a:rPr lang="en-US" dirty="0">
                <a:cs typeface="Arial"/>
              </a:rPr>
              <a:t>Some design principles: </a:t>
            </a:r>
            <a:r>
              <a:rPr lang="en-US" sz="2000" dirty="0">
                <a:cs typeface="Arial"/>
              </a:rPr>
              <a:t>KISS, be repetitive &amp; pyramidal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FA8947-63A8-443D-9A57-0D6AA26DE61F}"/>
              </a:ext>
            </a:extLst>
          </p:cNvPr>
          <p:cNvSpPr txBox="1"/>
          <p:nvPr/>
        </p:nvSpPr>
        <p:spPr>
          <a:xfrm>
            <a:off x="4035252" y="4961956"/>
            <a:ext cx="29794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Arial"/>
              </a:rPr>
              <a:t>Bigger is not better!</a:t>
            </a:r>
          </a:p>
        </p:txBody>
      </p:sp>
      <p:pic>
        <p:nvPicPr>
          <p:cNvPr id="7" name="Picture 7" descr="A close up of a logo&#10;&#10;Description generated with high confidence">
            <a:extLst>
              <a:ext uri="{FF2B5EF4-FFF2-40B4-BE49-F238E27FC236}">
                <a16:creationId xmlns:a16="http://schemas.microsoft.com/office/drawing/2014/main" id="{D9BB0736-AC05-4110-82A8-1690DC3BD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079" y="3425962"/>
            <a:ext cx="5041610" cy="335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9911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9"/>
          </p:nvPr>
        </p:nvSpPr>
        <p:spPr/>
        <p:txBody>
          <a:bodyPr lIns="0" tIns="0" rIns="0" bIns="0" anchor="t"/>
          <a:lstStyle/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Epochs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Batches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and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Steps</a:t>
            </a:r>
            <a:endParaRPr lang="en-U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latin typeface="Verdana"/>
                <a:ea typeface="Verdana"/>
                <a:cs typeface="Arial"/>
              </a:rPr>
              <a:t>Activation</a:t>
            </a:r>
            <a:r>
              <a:rPr lang="ca-ES" dirty="0"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latin typeface="Verdana"/>
                <a:ea typeface="Verdana"/>
                <a:cs typeface="Arial"/>
              </a:rPr>
              <a:t>functions</a:t>
            </a:r>
            <a:endParaRPr lang="ca-ES" b="0" dirty="0">
              <a:cs typeface="Arial"/>
            </a:endParaRPr>
          </a:p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learning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rate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Other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optimization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methods</a:t>
            </a:r>
            <a:endParaRPr lang="ca-ES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</a:rPr>
              <a:t>Regularization</a:t>
            </a:r>
            <a:endParaRPr lang="ca-ES" dirty="0">
              <a:solidFill>
                <a:schemeClr val="tx1"/>
              </a:solidFill>
            </a:endParaRPr>
          </a:p>
          <a:p>
            <a:r>
              <a:rPr lang="ca-ES" dirty="0" err="1">
                <a:solidFill>
                  <a:schemeClr val="tx1"/>
                </a:solidFill>
              </a:rPr>
              <a:t>Normalizing</a:t>
            </a:r>
            <a:r>
              <a:rPr lang="ca-ES" dirty="0">
                <a:solidFill>
                  <a:schemeClr val="tx1"/>
                </a:solidFill>
              </a:rPr>
              <a:t> inputs</a:t>
            </a:r>
          </a:p>
          <a:p>
            <a:r>
              <a:rPr lang="ca-ES" dirty="0" err="1">
                <a:solidFill>
                  <a:schemeClr val="tx1"/>
                </a:solidFill>
              </a:rPr>
              <a:t>Vanishing</a:t>
            </a:r>
            <a:r>
              <a:rPr lang="ca-ES" dirty="0">
                <a:solidFill>
                  <a:schemeClr val="tx1"/>
                </a:solidFill>
              </a:rPr>
              <a:t>/</a:t>
            </a:r>
            <a:r>
              <a:rPr lang="ca-ES" dirty="0" err="1">
                <a:solidFill>
                  <a:schemeClr val="tx1"/>
                </a:solidFill>
              </a:rPr>
              <a:t>Exploding</a:t>
            </a:r>
            <a:r>
              <a:rPr lang="ca-ES" dirty="0">
                <a:solidFill>
                  <a:schemeClr val="tx1"/>
                </a:solidFill>
              </a:rPr>
              <a:t> Gradients</a:t>
            </a:r>
          </a:p>
          <a:p>
            <a:r>
              <a:rPr lang="ca-ES" dirty="0" err="1">
                <a:solidFill>
                  <a:schemeClr val="tx1"/>
                </a:solidFill>
              </a:rPr>
              <a:t>Weights</a:t>
            </a:r>
            <a:r>
              <a:rPr lang="ca-ES" dirty="0">
                <a:solidFill>
                  <a:schemeClr val="tx1"/>
                </a:solidFill>
              </a:rPr>
              <a:t> </a:t>
            </a:r>
            <a:r>
              <a:rPr lang="ca-ES" dirty="0" err="1">
                <a:solidFill>
                  <a:schemeClr val="tx1"/>
                </a:solidFill>
              </a:rPr>
              <a:t>initialization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endParaRPr lang="ca-ES" dirty="0">
              <a:solidFill>
                <a:schemeClr val="tx1"/>
              </a:solidFill>
              <a:latin typeface="Verdana"/>
              <a:ea typeface="Verdana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>
                <a:latin typeface="Arial"/>
                <a:cs typeface="Arial"/>
              </a:rPr>
              <a:t>Feedforward Neural Networks</a:t>
            </a:r>
            <a:endParaRPr lang="en-US" b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22D0E2-DCC8-4F74-B472-E25D1C61C7D6}"/>
              </a:ext>
            </a:extLst>
          </p:cNvPr>
          <p:cNvSpPr txBox="1"/>
          <p:nvPr/>
        </p:nvSpPr>
        <p:spPr>
          <a:xfrm>
            <a:off x="4258518" y="294035"/>
            <a:ext cx="777162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Arial"/>
              </a:rPr>
              <a:t>Activation functions transform the output of a layer to a given range. If the function is non-linear, the net can learn non-linear patterns (e.g., XOR).</a:t>
            </a:r>
            <a:endParaRPr lang="en-US" dirty="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DCC4A541-1360-4791-ADCA-BD6B021E98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" r="1019" b="503"/>
          <a:stretch/>
        </p:blipFill>
        <p:spPr>
          <a:xfrm>
            <a:off x="4124778" y="1540554"/>
            <a:ext cx="7992365" cy="23368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EC8D7-9819-4576-8527-F0DDC1555799}"/>
              </a:ext>
            </a:extLst>
          </p:cNvPr>
          <p:cNvSpPr txBox="1"/>
          <p:nvPr/>
        </p:nvSpPr>
        <p:spPr>
          <a:xfrm>
            <a:off x="4037781" y="4062077"/>
            <a:ext cx="5896703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latin typeface="Arial"/>
                <a:cs typeface="Arial"/>
              </a:rPr>
              <a:t>Zero gradient in most of f(x). Saturates!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latin typeface="Arial"/>
                <a:cs typeface="Arial"/>
              </a:rPr>
              <a:t>Max gradient is 0.25 or 1. Vanishing!</a:t>
            </a:r>
            <a:endParaRPr lang="en-US" sz="2200"/>
          </a:p>
          <a:p>
            <a:endParaRPr lang="en-US" dirty="0"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B8F0BB-B7A2-4880-B3C9-B2349B75AE5B}"/>
              </a:ext>
            </a:extLst>
          </p:cNvPr>
          <p:cNvSpPr txBox="1"/>
          <p:nvPr/>
        </p:nvSpPr>
        <p:spPr>
          <a:xfrm>
            <a:off x="9495551" y="4004287"/>
            <a:ext cx="2743200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latin typeface="Arial"/>
                <a:cs typeface="Arial"/>
              </a:rPr>
              <a:t>Does not saturate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cs typeface="Arial"/>
              </a:rPr>
              <a:t>Does not vanish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cs typeface="Arial"/>
              </a:rPr>
              <a:t>Faster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cs typeface="Arial"/>
              </a:rPr>
              <a:t>May die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112971-9750-418F-8009-9A9E312ACFAA}"/>
              </a:ext>
            </a:extLst>
          </p:cNvPr>
          <p:cNvSpPr txBox="1"/>
          <p:nvPr/>
        </p:nvSpPr>
        <p:spPr>
          <a:xfrm>
            <a:off x="4394396" y="5551812"/>
            <a:ext cx="647543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latin typeface="Arial"/>
                <a:cs typeface="Arial"/>
              </a:rPr>
              <a:t>ReLU</a:t>
            </a:r>
            <a:r>
              <a:rPr lang="en-US" dirty="0">
                <a:latin typeface="Arial"/>
                <a:cs typeface="Arial"/>
              </a:rPr>
              <a:t> is a safe choice in most cases</a:t>
            </a:r>
          </a:p>
          <a:p>
            <a:r>
              <a:rPr lang="en-US" dirty="0">
                <a:cs typeface="Arial"/>
              </a:rPr>
              <a:t>Undying alternatives: Leaky </a:t>
            </a:r>
            <a:r>
              <a:rPr lang="en-US" dirty="0" err="1">
                <a:cs typeface="Arial"/>
              </a:rPr>
              <a:t>ReLU</a:t>
            </a:r>
            <a:r>
              <a:rPr lang="en-US" dirty="0">
                <a:cs typeface="Arial"/>
              </a:rPr>
              <a:t>, ELU, ...</a:t>
            </a:r>
          </a:p>
        </p:txBody>
      </p:sp>
    </p:spTree>
    <p:extLst>
      <p:ext uri="{BB962C8B-B14F-4D97-AF65-F5344CB8AC3E}">
        <p14:creationId xmlns:p14="http://schemas.microsoft.com/office/powerpoint/2010/main" val="3811027370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447736" y="3006011"/>
            <a:ext cx="3622872" cy="2696548"/>
          </a:xfrm>
        </p:spPr>
        <p:txBody>
          <a:bodyPr lIns="0" tIns="0" rIns="0" bIns="0" anchor="t"/>
          <a:lstStyle/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Limited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connectivity</a:t>
            </a:r>
            <a:endParaRPr lang="en-US">
              <a:solidFill>
                <a:schemeClr val="tx1"/>
              </a:solidFill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Convolution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&amp;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weight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sharing</a:t>
            </a: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Filters</a:t>
            </a: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Kernel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size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stride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and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padding</a:t>
            </a:r>
            <a:endParaRPr lang="ca-ES" dirty="0">
              <a:solidFill>
                <a:schemeClr val="tx1"/>
              </a:solidFill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Convolutional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volumes</a:t>
            </a:r>
            <a:endParaRPr lang="ca-ES" dirty="0">
              <a:solidFill>
                <a:schemeClr val="tx1"/>
              </a:solidFill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Pooling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layers</a:t>
            </a:r>
            <a:endParaRPr lang="ca-ES" dirty="0">
              <a:solidFill>
                <a:schemeClr val="tx1"/>
              </a:solidFill>
            </a:endParaRPr>
          </a:p>
          <a:p>
            <a:r>
              <a:rPr lang="ca-ES" dirty="0" err="1">
                <a:latin typeface="Verdana"/>
                <a:ea typeface="Verdana"/>
                <a:cs typeface="Arial"/>
              </a:rPr>
              <a:t>Convolutional</a:t>
            </a:r>
            <a:r>
              <a:rPr lang="ca-ES" dirty="0"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latin typeface="Verdana"/>
                <a:ea typeface="Verdana"/>
                <a:cs typeface="Arial"/>
              </a:rPr>
              <a:t>architectures</a:t>
            </a:r>
            <a:endParaRPr lang="ca-ES" dirty="0"/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CNNs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from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the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inside</a:t>
            </a:r>
            <a:endParaRPr lang="ca-ES" dirty="0">
              <a:solidFill>
                <a:schemeClr val="tx1"/>
              </a:solidFill>
            </a:endParaRPr>
          </a:p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CNN Applications</a:t>
            </a:r>
            <a:endParaRPr lang="ca-ES" dirty="0">
              <a:solidFill>
                <a:schemeClr val="tx1"/>
              </a:solidFill>
            </a:endParaRPr>
          </a:p>
          <a:p>
            <a:endParaRPr lang="ca-ES"/>
          </a:p>
          <a:p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5505" y="733166"/>
            <a:ext cx="3905104" cy="1944720"/>
          </a:xfrm>
          <a:prstGeom prst="rect">
            <a:avLst/>
          </a:prstGeom>
        </p:spPr>
        <p:txBody>
          <a:bodyPr/>
          <a:lstStyle/>
          <a:p>
            <a:r>
              <a:rPr lang="en-US">
                <a:latin typeface="Arial"/>
                <a:cs typeface="Arial"/>
              </a:rPr>
              <a:t>Convolutional Neural Networks</a:t>
            </a:r>
            <a:endParaRPr lang="en-US" b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C86FBD-EB6D-40A1-B147-4FC2178E5B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1400" dirty="0">
                <a:latin typeface="Verdana"/>
                <a:ea typeface="Verdana"/>
                <a:cs typeface="Arial"/>
                <a:hlinkClick r:id="rId2"/>
              </a:rPr>
              <a:t>[Inception,15]</a:t>
            </a:r>
            <a:endParaRPr lang="en-US" sz="1400">
              <a:latin typeface="Verdana"/>
              <a:ea typeface="Verdana"/>
              <a:cs typeface="Arial"/>
            </a:endParaRPr>
          </a:p>
          <a:p>
            <a:pPr>
              <a:lnSpc>
                <a:spcPct val="100000"/>
              </a:lnSpc>
            </a:pPr>
            <a:r>
              <a:rPr lang="en-US" sz="1400" dirty="0">
                <a:latin typeface="Verdana"/>
                <a:ea typeface="Verdana"/>
                <a:cs typeface="Arial"/>
                <a:hlinkClick r:id="rId3"/>
              </a:rPr>
              <a:t>[ResNet,16]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latin typeface="Verdana"/>
                <a:ea typeface="Verdana"/>
                <a:cs typeface="Arial"/>
                <a:hlinkClick r:id="rId4"/>
              </a:rPr>
              <a:t>[Huang,16]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latin typeface="Verdana"/>
                <a:ea typeface="Verdana"/>
                <a:cs typeface="Arial"/>
                <a:hlinkClick r:id="rId5"/>
              </a:rPr>
              <a:t>[Xu,WWW]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2BBD81-2509-439C-8733-401E26DC3C75}"/>
              </a:ext>
            </a:extLst>
          </p:cNvPr>
          <p:cNvSpPr txBox="1"/>
          <p:nvPr/>
        </p:nvSpPr>
        <p:spPr>
          <a:xfrm>
            <a:off x="4192092" y="191375"/>
            <a:ext cx="5252863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endParaRPr lang="en-US" sz="2000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cs typeface="Arial"/>
            </a:endParaRPr>
          </a:p>
          <a:p>
            <a:endParaRPr lang="en-US" sz="2000" dirty="0">
              <a:cs typeface="Arial"/>
            </a:endParaRPr>
          </a:p>
          <a:p>
            <a:r>
              <a:rPr lang="en-US" b="1" dirty="0">
                <a:cs typeface="Arial"/>
              </a:rPr>
              <a:t>ResNet: </a:t>
            </a:r>
            <a:r>
              <a:rPr lang="en-US" dirty="0">
                <a:cs typeface="Arial"/>
              </a:rPr>
              <a:t>Learning zero is easier than learning id.</a:t>
            </a:r>
            <a:endParaRPr lang="en-US" sz="2000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cs typeface="Arial"/>
              </a:rPr>
              <a:t>We can now train a 1K layer net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cs typeface="Arial"/>
            </a:endParaRPr>
          </a:p>
          <a:p>
            <a:r>
              <a:rPr lang="en-US" b="1" err="1">
                <a:cs typeface="Arial"/>
              </a:rPr>
              <a:t>DenseNet</a:t>
            </a:r>
            <a:r>
              <a:rPr lang="en-US" dirty="0">
                <a:cs typeface="Arial"/>
              </a:rPr>
              <a:t>: link all to all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cs typeface="Arial"/>
              </a:rPr>
              <a:t>Use depth </a:t>
            </a:r>
            <a:r>
              <a:rPr lang="en-US" sz="2000" err="1">
                <a:cs typeface="Arial"/>
              </a:rPr>
              <a:t>concats</a:t>
            </a:r>
            <a:endParaRPr lang="en-US" sz="2000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cs typeface="Arial"/>
              </a:rPr>
              <a:t>1x1 </a:t>
            </a:r>
            <a:r>
              <a:rPr lang="en-US" sz="2000" err="1">
                <a:cs typeface="Arial"/>
              </a:rPr>
              <a:t>convs</a:t>
            </a:r>
            <a:r>
              <a:rPr lang="en-US" sz="2000" dirty="0">
                <a:cs typeface="Arial"/>
              </a:rPr>
              <a:t> to make it feasible</a:t>
            </a:r>
          </a:p>
          <a:p>
            <a:pPr marL="342900" indent="-342900">
              <a:buFont typeface="Arial"/>
              <a:buChar char="•"/>
            </a:pPr>
            <a:endParaRPr lang="en-US" dirty="0">
              <a:cs typeface="Arial"/>
            </a:endParaRPr>
          </a:p>
          <a:p>
            <a:r>
              <a:rPr lang="en-US" b="1" dirty="0">
                <a:cs typeface="Arial"/>
              </a:rPr>
              <a:t>Inception: </a:t>
            </a:r>
            <a:r>
              <a:rPr lang="en-US" dirty="0">
                <a:cs typeface="Arial"/>
              </a:rPr>
              <a:t>how to fix </a:t>
            </a:r>
            <a:r>
              <a:rPr lang="en-US">
                <a:cs typeface="Arial"/>
              </a:rPr>
              <a:t>filter size?</a:t>
            </a:r>
          </a:p>
          <a:p>
            <a:pPr marL="342900" indent="-342900">
              <a:buFont typeface="Arial"/>
              <a:buChar char="•"/>
            </a:pPr>
            <a:r>
              <a:rPr lang="en-US" sz="2000">
                <a:cs typeface="Arial"/>
              </a:rPr>
              <a:t>Let the net decide which is best</a:t>
            </a:r>
          </a:p>
          <a:p>
            <a:pPr marL="342900" indent="-342900">
              <a:buFont typeface="Arial"/>
              <a:buChar char="•"/>
            </a:pPr>
            <a:r>
              <a:rPr lang="en-US" sz="2000">
                <a:cs typeface="Arial"/>
              </a:rPr>
              <a:t>Avg. Pooling instead of dense</a:t>
            </a:r>
          </a:p>
        </p:txBody>
      </p:sp>
      <p:pic>
        <p:nvPicPr>
          <p:cNvPr id="8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D93CBE1-BFF1-4297-83F0-0BEE3C3EA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9614" y="933896"/>
            <a:ext cx="2743200" cy="16405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4C18A4-BCD3-4629-BD6B-E7EE47576991}"/>
              </a:ext>
            </a:extLst>
          </p:cNvPr>
          <p:cNvSpPr txBox="1"/>
          <p:nvPr/>
        </p:nvSpPr>
        <p:spPr>
          <a:xfrm>
            <a:off x="4189738" y="191374"/>
            <a:ext cx="740486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Arial"/>
              </a:rPr>
              <a:t>But deeper should never be worse!</a:t>
            </a:r>
            <a:endParaRPr lang="en-US" dirty="0" err="1"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cs typeface="Arial"/>
              </a:rPr>
              <a:t>In theory, yes. In practice, identity is hard to learn</a:t>
            </a:r>
            <a:endParaRPr lang="en-US" dirty="0">
              <a:cs typeface="Arial"/>
            </a:endParaRPr>
          </a:p>
        </p:txBody>
      </p:sp>
      <p:pic>
        <p:nvPicPr>
          <p:cNvPr id="10" name="Picture 11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820049F3-551A-4C66-A3EE-1EFEFC2E48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2460" y="2529328"/>
            <a:ext cx="2913540" cy="2046161"/>
          </a:xfrm>
          <a:prstGeom prst="rect">
            <a:avLst/>
          </a:prstGeom>
        </p:spPr>
      </p:pic>
      <p:pic>
        <p:nvPicPr>
          <p:cNvPr id="7" name="Picture 8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ECDA228F-AA0C-40B5-BF2B-07EE9985C1B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1399" r="-147" b="-550"/>
          <a:stretch/>
        </p:blipFill>
        <p:spPr>
          <a:xfrm>
            <a:off x="8793277" y="4639196"/>
            <a:ext cx="3333982" cy="1846044"/>
          </a:xfrm>
          <a:prstGeom prst="rect">
            <a:avLst/>
          </a:prstGeom>
        </p:spPr>
      </p:pic>
      <p:pic>
        <p:nvPicPr>
          <p:cNvPr id="12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4DA3FEE-44F0-4D74-935F-E023969D2C8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752" t="15920" r="9325" b="3482"/>
          <a:stretch/>
        </p:blipFill>
        <p:spPr>
          <a:xfrm>
            <a:off x="5125733" y="5053364"/>
            <a:ext cx="2699060" cy="167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433600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447736" y="3006011"/>
            <a:ext cx="3622872" cy="2696548"/>
          </a:xfrm>
        </p:spPr>
        <p:txBody>
          <a:bodyPr lIns="0" tIns="0" rIns="0" bIns="0" anchor="t"/>
          <a:lstStyle/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Limited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connectivity</a:t>
            </a:r>
            <a:endParaRPr lang="en-US">
              <a:solidFill>
                <a:schemeClr val="tx1"/>
              </a:solidFill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Convolution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&amp;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weight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sharing</a:t>
            </a: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Filters</a:t>
            </a: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Kernel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size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stride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and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padding</a:t>
            </a:r>
            <a:endParaRPr lang="ca-ES" dirty="0">
              <a:solidFill>
                <a:schemeClr val="tx1"/>
              </a:solidFill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Convolutional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volumes</a:t>
            </a:r>
            <a:endParaRPr lang="ca-ES" dirty="0">
              <a:solidFill>
                <a:schemeClr val="tx1"/>
              </a:solidFill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Pooling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layers</a:t>
            </a:r>
            <a:endParaRPr lang="ca-ES" dirty="0">
              <a:solidFill>
                <a:schemeClr val="tx1"/>
              </a:solidFill>
            </a:endParaRPr>
          </a:p>
          <a:p>
            <a:r>
              <a:rPr lang="ca-ES" dirty="0" err="1">
                <a:latin typeface="Verdana"/>
                <a:ea typeface="Verdana"/>
                <a:cs typeface="Arial"/>
              </a:rPr>
              <a:t>Convolutional</a:t>
            </a:r>
            <a:r>
              <a:rPr lang="ca-ES" dirty="0"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latin typeface="Verdana"/>
                <a:ea typeface="Verdana"/>
                <a:cs typeface="Arial"/>
              </a:rPr>
              <a:t>architectures</a:t>
            </a:r>
            <a:endParaRPr lang="ca-ES" dirty="0"/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CNNs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from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the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inside</a:t>
            </a:r>
            <a:endParaRPr lang="ca-ES" dirty="0">
              <a:solidFill>
                <a:schemeClr val="tx1"/>
              </a:solidFill>
            </a:endParaRPr>
          </a:p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CNN Applications</a:t>
            </a:r>
            <a:endParaRPr lang="ca-ES" dirty="0">
              <a:solidFill>
                <a:schemeClr val="tx1"/>
              </a:solidFill>
            </a:endParaRPr>
          </a:p>
          <a:p>
            <a:endParaRPr lang="ca-ES"/>
          </a:p>
          <a:p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5505" y="733166"/>
            <a:ext cx="3905104" cy="1944720"/>
          </a:xfrm>
          <a:prstGeom prst="rect">
            <a:avLst/>
          </a:prstGeom>
        </p:spPr>
        <p:txBody>
          <a:bodyPr/>
          <a:lstStyle/>
          <a:p>
            <a:r>
              <a:rPr lang="en-US">
                <a:latin typeface="Arial"/>
                <a:cs typeface="Arial"/>
              </a:rPr>
              <a:t>Convolutional Neural Networks</a:t>
            </a:r>
            <a:endParaRPr lang="en-US" b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C86FBD-EB6D-40A1-B147-4FC2178E5B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z="1400" dirty="0">
              <a:latin typeface="Verdana"/>
              <a:ea typeface="Verdana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4C18A4-BCD3-4629-BD6B-E7EE47576991}"/>
              </a:ext>
            </a:extLst>
          </p:cNvPr>
          <p:cNvSpPr txBox="1"/>
          <p:nvPr/>
        </p:nvSpPr>
        <p:spPr>
          <a:xfrm>
            <a:off x="4189738" y="191374"/>
            <a:ext cx="771355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Arial"/>
              </a:rPr>
              <a:t>Different architectures that can be done...</a:t>
            </a:r>
            <a:endParaRPr lang="en-US">
              <a:cs typeface="Arial"/>
            </a:endParaRPr>
          </a:p>
          <a:p>
            <a:endParaRPr lang="en-US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cs typeface="Arial"/>
              </a:rPr>
              <a:t>Convolution – Transposed convolution (pixel-wise)</a:t>
            </a:r>
          </a:p>
        </p:txBody>
      </p:sp>
      <p:pic>
        <p:nvPicPr>
          <p:cNvPr id="9" name="Picture 12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8293A172-EACD-4480-B1AC-27CFBA2BE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518" y="2950429"/>
            <a:ext cx="6297538" cy="177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26358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447736" y="3006011"/>
            <a:ext cx="3622872" cy="2696548"/>
          </a:xfrm>
        </p:spPr>
        <p:txBody>
          <a:bodyPr lIns="0" tIns="0" rIns="0" bIns="0" anchor="t"/>
          <a:lstStyle/>
          <a:p>
            <a:r>
              <a:rPr lang="ca-ES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Limited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connectivity</a:t>
            </a:r>
            <a:endParaRPr lang="en-US">
              <a:solidFill>
                <a:schemeClr val="tx1"/>
              </a:solidFill>
            </a:endParaRPr>
          </a:p>
          <a:p>
            <a:r>
              <a:rPr lang="ca-ES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Convolution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&amp; </a:t>
            </a:r>
            <a:r>
              <a:rPr lang="ca-ES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weight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sharing</a:t>
            </a:r>
          </a:p>
          <a:p>
            <a:r>
              <a:rPr lang="ca-ES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Filters</a:t>
            </a:r>
          </a:p>
          <a:p>
            <a:r>
              <a:rPr lang="ca-ES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Kernel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size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, </a:t>
            </a:r>
            <a:r>
              <a:rPr lang="ca-ES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stride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and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padding</a:t>
            </a:r>
            <a:endParaRPr lang="ca-ES">
              <a:solidFill>
                <a:schemeClr val="tx1"/>
              </a:solidFill>
            </a:endParaRPr>
          </a:p>
          <a:p>
            <a:r>
              <a:rPr lang="ca-ES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Convolutional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volumes</a:t>
            </a:r>
            <a:endParaRPr lang="ca-ES">
              <a:solidFill>
                <a:schemeClr val="tx1"/>
              </a:solidFill>
            </a:endParaRPr>
          </a:p>
          <a:p>
            <a:r>
              <a:rPr lang="ca-ES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Pooling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layers</a:t>
            </a:r>
            <a:endParaRPr lang="ca-ES">
              <a:solidFill>
                <a:schemeClr val="tx1"/>
              </a:solidFill>
            </a:endParaRPr>
          </a:p>
          <a:p>
            <a:r>
              <a:rPr lang="ca-ES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Convolutional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architectures</a:t>
            </a:r>
            <a:endParaRPr lang="ca-ES">
              <a:solidFill>
                <a:schemeClr val="tx1"/>
              </a:solidFill>
            </a:endParaRPr>
          </a:p>
          <a:p>
            <a:r>
              <a:rPr lang="ca-ES" err="1">
                <a:latin typeface="Verdana"/>
                <a:ea typeface="Verdana"/>
                <a:cs typeface="Arial"/>
              </a:rPr>
              <a:t>CNNs</a:t>
            </a:r>
            <a:r>
              <a:rPr lang="ca-ES" dirty="0">
                <a:latin typeface="Verdana"/>
                <a:ea typeface="Verdana"/>
                <a:cs typeface="Arial"/>
              </a:rPr>
              <a:t> </a:t>
            </a:r>
            <a:r>
              <a:rPr lang="ca-ES" err="1">
                <a:latin typeface="Verdana"/>
                <a:ea typeface="Verdana"/>
                <a:cs typeface="Arial"/>
              </a:rPr>
              <a:t>from</a:t>
            </a:r>
            <a:r>
              <a:rPr lang="ca-ES" dirty="0">
                <a:latin typeface="Verdana"/>
                <a:ea typeface="Verdana"/>
                <a:cs typeface="Arial"/>
              </a:rPr>
              <a:t> </a:t>
            </a:r>
            <a:r>
              <a:rPr lang="ca-ES" err="1">
                <a:latin typeface="Verdana"/>
                <a:ea typeface="Verdana"/>
                <a:cs typeface="Arial"/>
              </a:rPr>
              <a:t>the</a:t>
            </a:r>
            <a:r>
              <a:rPr lang="ca-ES" dirty="0">
                <a:latin typeface="Verdana"/>
                <a:ea typeface="Verdana"/>
                <a:cs typeface="Arial"/>
              </a:rPr>
              <a:t> </a:t>
            </a:r>
            <a:r>
              <a:rPr lang="ca-ES" err="1">
                <a:latin typeface="Verdana"/>
                <a:ea typeface="Verdana"/>
                <a:cs typeface="Arial"/>
              </a:rPr>
              <a:t>inside</a:t>
            </a:r>
            <a:endParaRPr lang="ca-ES"/>
          </a:p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CNN Applications</a:t>
            </a:r>
            <a:endParaRPr lang="ca-ES" dirty="0">
              <a:solidFill>
                <a:schemeClr val="tx1"/>
              </a:solidFill>
            </a:endParaRPr>
          </a:p>
          <a:p>
            <a:endParaRPr lang="ca-ES"/>
          </a:p>
          <a:p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5505" y="733166"/>
            <a:ext cx="3905104" cy="1944720"/>
          </a:xfrm>
          <a:prstGeom prst="rect">
            <a:avLst/>
          </a:prstGeom>
        </p:spPr>
        <p:txBody>
          <a:bodyPr/>
          <a:lstStyle/>
          <a:p>
            <a:r>
              <a:rPr lang="en-US">
                <a:latin typeface="Arial"/>
                <a:cs typeface="Arial"/>
              </a:rPr>
              <a:t>Convolutional Neural Networks</a:t>
            </a:r>
            <a:endParaRPr lang="en-US" b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C86FBD-EB6D-40A1-B147-4FC2178E5B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z="1400" dirty="0">
              <a:latin typeface="Verdana"/>
              <a:ea typeface="Verdana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2BBD81-2509-439C-8733-401E26DC3C75}"/>
              </a:ext>
            </a:extLst>
          </p:cNvPr>
          <p:cNvSpPr txBox="1"/>
          <p:nvPr/>
        </p:nvSpPr>
        <p:spPr>
          <a:xfrm>
            <a:off x="4192092" y="191375"/>
            <a:ext cx="697270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endParaRPr lang="en-US" sz="2000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cs typeface="Arial"/>
            </a:endParaRPr>
          </a:p>
          <a:p>
            <a:endParaRPr lang="en-US" sz="2000"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4C18A4-BCD3-4629-BD6B-E7EE47576991}"/>
              </a:ext>
            </a:extLst>
          </p:cNvPr>
          <p:cNvSpPr txBox="1"/>
          <p:nvPr/>
        </p:nvSpPr>
        <p:spPr>
          <a:xfrm>
            <a:off x="4189738" y="191374"/>
            <a:ext cx="740486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What do filters learn?</a:t>
            </a:r>
            <a:endParaRPr lang="en-US"/>
          </a:p>
        </p:txBody>
      </p:sp>
      <p:pic>
        <p:nvPicPr>
          <p:cNvPr id="9" name="Picture 12" descr="A close up of a building&#10;&#10;Description generated with high confidence">
            <a:extLst>
              <a:ext uri="{FF2B5EF4-FFF2-40B4-BE49-F238E27FC236}">
                <a16:creationId xmlns:a16="http://schemas.microsoft.com/office/drawing/2014/main" id="{B2C78453-4D85-439C-9EF5-60CB43826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403" y="954509"/>
            <a:ext cx="1781853" cy="1440648"/>
          </a:xfrm>
          <a:prstGeom prst="rect">
            <a:avLst/>
          </a:prstGeom>
        </p:spPr>
      </p:pic>
      <p:pic>
        <p:nvPicPr>
          <p:cNvPr id="14" name="Picture 14" descr="A black and silver text on a white surface&#10;&#10;Description generated with high confidence">
            <a:extLst>
              <a:ext uri="{FF2B5EF4-FFF2-40B4-BE49-F238E27FC236}">
                <a16:creationId xmlns:a16="http://schemas.microsoft.com/office/drawing/2014/main" id="{3FCA5847-B75F-4EF0-91A9-BFB59A3E1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183" y="187278"/>
            <a:ext cx="3475235" cy="3451113"/>
          </a:xfrm>
          <a:prstGeom prst="rect">
            <a:avLst/>
          </a:prstGeom>
        </p:spPr>
      </p:pic>
      <p:pic>
        <p:nvPicPr>
          <p:cNvPr id="16" name="Picture 16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BCDC63F7-D597-4DCB-B453-104220AC02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961" r="-152" b="8052"/>
          <a:stretch/>
        </p:blipFill>
        <p:spPr>
          <a:xfrm>
            <a:off x="5064215" y="3876440"/>
            <a:ext cx="5803641" cy="247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87199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447736" y="3006011"/>
            <a:ext cx="3622872" cy="2696548"/>
          </a:xfrm>
        </p:spPr>
        <p:txBody>
          <a:bodyPr lIns="0" tIns="0" rIns="0" bIns="0" anchor="t"/>
          <a:lstStyle/>
          <a:p>
            <a:r>
              <a:rPr lang="ca-ES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Limited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connectivity</a:t>
            </a:r>
            <a:endParaRPr lang="en-US">
              <a:solidFill>
                <a:schemeClr val="tx1"/>
              </a:solidFill>
            </a:endParaRPr>
          </a:p>
          <a:p>
            <a:r>
              <a:rPr lang="ca-ES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Convolution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&amp; </a:t>
            </a:r>
            <a:r>
              <a:rPr lang="ca-ES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weight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sharing</a:t>
            </a:r>
          </a:p>
          <a:p>
            <a:r>
              <a:rPr lang="ca-ES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Filters</a:t>
            </a:r>
          </a:p>
          <a:p>
            <a:r>
              <a:rPr lang="ca-ES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Kernel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size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, </a:t>
            </a:r>
            <a:r>
              <a:rPr lang="ca-ES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stride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and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padding</a:t>
            </a:r>
            <a:endParaRPr lang="ca-ES">
              <a:solidFill>
                <a:schemeClr val="tx1"/>
              </a:solidFill>
            </a:endParaRPr>
          </a:p>
          <a:p>
            <a:r>
              <a:rPr lang="ca-ES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Convolutional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volumes</a:t>
            </a:r>
            <a:endParaRPr lang="ca-ES">
              <a:solidFill>
                <a:schemeClr val="tx1"/>
              </a:solidFill>
            </a:endParaRPr>
          </a:p>
          <a:p>
            <a:r>
              <a:rPr lang="ca-ES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Pooling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layers</a:t>
            </a:r>
            <a:endParaRPr lang="ca-ES">
              <a:solidFill>
                <a:schemeClr val="tx1"/>
              </a:solidFill>
            </a:endParaRPr>
          </a:p>
          <a:p>
            <a:r>
              <a:rPr lang="ca-ES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Convolutional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architectures</a:t>
            </a:r>
            <a:endParaRPr lang="ca-ES">
              <a:solidFill>
                <a:schemeClr val="tx1"/>
              </a:solidFill>
            </a:endParaRPr>
          </a:p>
          <a:p>
            <a:r>
              <a:rPr lang="ca-ES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CNNs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from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the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inside</a:t>
            </a:r>
            <a:endParaRPr lang="ca-ES" dirty="0">
              <a:solidFill>
                <a:schemeClr val="tx1"/>
              </a:solidFill>
            </a:endParaRPr>
          </a:p>
          <a:p>
            <a:r>
              <a:rPr lang="ca-ES" dirty="0">
                <a:latin typeface="Verdana"/>
                <a:ea typeface="Verdana"/>
                <a:cs typeface="Arial"/>
              </a:rPr>
              <a:t>CNN Applications</a:t>
            </a:r>
            <a:endParaRPr lang="ca-ES" dirty="0"/>
          </a:p>
          <a:p>
            <a:endParaRPr lang="ca-ES"/>
          </a:p>
          <a:p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5505" y="733166"/>
            <a:ext cx="3905104" cy="1944720"/>
          </a:xfrm>
          <a:prstGeom prst="rect">
            <a:avLst/>
          </a:prstGeom>
        </p:spPr>
        <p:txBody>
          <a:bodyPr/>
          <a:lstStyle/>
          <a:p>
            <a:r>
              <a:rPr lang="en-US">
                <a:latin typeface="Arial"/>
                <a:cs typeface="Arial"/>
              </a:rPr>
              <a:t>Convolutional Neural Networks</a:t>
            </a:r>
            <a:endParaRPr lang="en-US" b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C86FBD-EB6D-40A1-B147-4FC2178E5B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1400" dirty="0">
                <a:latin typeface="Verdana"/>
                <a:ea typeface="Verdana"/>
                <a:cs typeface="Arial"/>
                <a:hlinkClick r:id="rId2"/>
              </a:rPr>
              <a:t>[Gatys,15]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latin typeface="Verdana"/>
                <a:ea typeface="Verdana"/>
                <a:cs typeface="Arial"/>
                <a:hlinkClick r:id="rId3"/>
              </a:rPr>
              <a:t>[Kiros,14]</a:t>
            </a:r>
            <a:endParaRPr lang="en-US">
              <a:hlinkClick r:id="" action="ppaction://noactio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2BBD81-2509-439C-8733-401E26DC3C75}"/>
              </a:ext>
            </a:extLst>
          </p:cNvPr>
          <p:cNvSpPr txBox="1"/>
          <p:nvPr/>
        </p:nvSpPr>
        <p:spPr>
          <a:xfrm>
            <a:off x="4192092" y="191375"/>
            <a:ext cx="697270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endParaRPr lang="en-US" sz="2000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cs typeface="Arial"/>
            </a:endParaRPr>
          </a:p>
          <a:p>
            <a:endParaRPr lang="en-US" sz="2000"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4C18A4-BCD3-4629-BD6B-E7EE47576991}"/>
              </a:ext>
            </a:extLst>
          </p:cNvPr>
          <p:cNvSpPr txBox="1"/>
          <p:nvPr/>
        </p:nvSpPr>
        <p:spPr>
          <a:xfrm>
            <a:off x="4348493" y="1090495"/>
            <a:ext cx="319787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Style transfer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CAB15-DE3B-4717-AE36-A2989C689ABF}"/>
              </a:ext>
            </a:extLst>
          </p:cNvPr>
          <p:cNvSpPr txBox="1"/>
          <p:nvPr/>
        </p:nvSpPr>
        <p:spPr>
          <a:xfrm>
            <a:off x="8885710" y="4866418"/>
            <a:ext cx="299897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/>
                <a:cs typeface="Arial"/>
              </a:rPr>
              <a:t>Multimodal pipelines</a:t>
            </a:r>
            <a:endParaRPr lang="en-US"/>
          </a:p>
        </p:txBody>
      </p:sp>
      <p:pic>
        <p:nvPicPr>
          <p:cNvPr id="8" name="Picture 8" descr="A picture containing photo, showing, different, text&#10;&#10;Description generated with very high confidence">
            <a:extLst>
              <a:ext uri="{FF2B5EF4-FFF2-40B4-BE49-F238E27FC236}">
                <a16:creationId xmlns:a16="http://schemas.microsoft.com/office/drawing/2014/main" id="{6D9B2F20-F217-47E6-A520-8A7B5FB08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6985" y="115125"/>
            <a:ext cx="4313107" cy="3242823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FC4BBE4B-CE48-40D2-91E4-5D5ADAAEF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729" y="3440353"/>
            <a:ext cx="4401303" cy="330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952005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447736" y="3006011"/>
            <a:ext cx="3622872" cy="2696548"/>
          </a:xfrm>
        </p:spPr>
        <p:txBody>
          <a:bodyPr lIns="0" tIns="0" rIns="0" bIns="0" anchor="t"/>
          <a:lstStyle/>
          <a:p>
            <a:r>
              <a:rPr lang="ca-ES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Limited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connectivity</a:t>
            </a:r>
            <a:endParaRPr lang="en-US">
              <a:solidFill>
                <a:schemeClr val="tx1"/>
              </a:solidFill>
            </a:endParaRPr>
          </a:p>
          <a:p>
            <a:r>
              <a:rPr lang="ca-ES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Convolution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&amp; </a:t>
            </a:r>
            <a:r>
              <a:rPr lang="ca-ES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weight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sharing</a:t>
            </a:r>
          </a:p>
          <a:p>
            <a:r>
              <a:rPr lang="ca-ES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Filters</a:t>
            </a:r>
          </a:p>
          <a:p>
            <a:r>
              <a:rPr lang="ca-ES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Kernel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size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, </a:t>
            </a:r>
            <a:r>
              <a:rPr lang="ca-ES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stride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and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padding</a:t>
            </a:r>
            <a:endParaRPr lang="ca-ES">
              <a:solidFill>
                <a:schemeClr val="tx1"/>
              </a:solidFill>
            </a:endParaRPr>
          </a:p>
          <a:p>
            <a:r>
              <a:rPr lang="ca-ES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Convolutional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volumes</a:t>
            </a:r>
            <a:endParaRPr lang="ca-ES">
              <a:solidFill>
                <a:schemeClr val="tx1"/>
              </a:solidFill>
            </a:endParaRPr>
          </a:p>
          <a:p>
            <a:r>
              <a:rPr lang="ca-ES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Pooling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layers</a:t>
            </a:r>
            <a:endParaRPr lang="ca-ES">
              <a:solidFill>
                <a:schemeClr val="tx1"/>
              </a:solidFill>
            </a:endParaRPr>
          </a:p>
          <a:p>
            <a:r>
              <a:rPr lang="ca-ES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Convolutional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architectures</a:t>
            </a:r>
            <a:endParaRPr lang="ca-ES">
              <a:solidFill>
                <a:schemeClr val="tx1"/>
              </a:solidFill>
            </a:endParaRPr>
          </a:p>
          <a:p>
            <a:r>
              <a:rPr lang="ca-ES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CNNs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from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the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inside</a:t>
            </a:r>
            <a:endParaRPr lang="ca-ES" dirty="0">
              <a:solidFill>
                <a:schemeClr val="tx1"/>
              </a:solidFill>
            </a:endParaRPr>
          </a:p>
          <a:p>
            <a:r>
              <a:rPr lang="ca-ES" dirty="0">
                <a:latin typeface="Verdana"/>
                <a:ea typeface="Verdana"/>
                <a:cs typeface="Arial"/>
              </a:rPr>
              <a:t>CNN Applications</a:t>
            </a:r>
            <a:endParaRPr lang="ca-ES" dirty="0"/>
          </a:p>
          <a:p>
            <a:endParaRPr lang="ca-ES"/>
          </a:p>
          <a:p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5505" y="733166"/>
            <a:ext cx="3905104" cy="1944720"/>
          </a:xfrm>
          <a:prstGeom prst="rect">
            <a:avLst/>
          </a:prstGeom>
        </p:spPr>
        <p:txBody>
          <a:bodyPr/>
          <a:lstStyle/>
          <a:p>
            <a:r>
              <a:rPr lang="en-US">
                <a:latin typeface="Arial"/>
                <a:cs typeface="Arial"/>
              </a:rPr>
              <a:t>Convolutional Neural Networks</a:t>
            </a:r>
            <a:endParaRPr lang="en-US" b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C86FBD-EB6D-40A1-B147-4FC2178E5B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1400" dirty="0">
                <a:latin typeface="Verdana"/>
                <a:ea typeface="Verdana"/>
                <a:cs typeface="Arial"/>
                <a:hlinkClick r:id="rId2"/>
              </a:rPr>
              <a:t>[Zhang,16]</a:t>
            </a:r>
            <a:endParaRPr lang="en-US" sz="1400" dirty="0">
              <a:hlinkClick r:id="rId2"/>
            </a:endParaRPr>
          </a:p>
          <a:p>
            <a:pPr>
              <a:lnSpc>
                <a:spcPct val="100000"/>
              </a:lnSpc>
            </a:pPr>
            <a:r>
              <a:rPr lang="en-US" sz="1400" dirty="0">
                <a:latin typeface="Verdana"/>
                <a:ea typeface="Verdana"/>
                <a:cs typeface="Arial"/>
                <a:hlinkClick r:id="rId3"/>
              </a:rPr>
              <a:t>[Iizuka,16]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latin typeface="Verdana"/>
                <a:ea typeface="Verdana"/>
                <a:cs typeface="Arial"/>
                <a:hlinkClick r:id="rId4"/>
              </a:rPr>
              <a:t>[Chen,16]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2BBD81-2509-439C-8733-401E26DC3C75}"/>
              </a:ext>
            </a:extLst>
          </p:cNvPr>
          <p:cNvSpPr txBox="1"/>
          <p:nvPr/>
        </p:nvSpPr>
        <p:spPr>
          <a:xfrm>
            <a:off x="4192092" y="191375"/>
            <a:ext cx="697270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endParaRPr lang="en-US" sz="2000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cs typeface="Arial"/>
            </a:endParaRPr>
          </a:p>
          <a:p>
            <a:endParaRPr lang="en-US" sz="2000"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4C18A4-BCD3-4629-BD6B-E7EE47576991}"/>
              </a:ext>
            </a:extLst>
          </p:cNvPr>
          <p:cNvSpPr txBox="1"/>
          <p:nvPr/>
        </p:nvSpPr>
        <p:spPr>
          <a:xfrm>
            <a:off x="4489608" y="499896"/>
            <a:ext cx="319787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Image colorization</a:t>
            </a:r>
            <a:endParaRPr lang="en-US"/>
          </a:p>
        </p:txBody>
      </p:sp>
      <p:pic>
        <p:nvPicPr>
          <p:cNvPr id="7" name="Picture 7" descr="A picture containing photo, different, showing, show&#10;&#10;Description generated with very high confidence">
            <a:extLst>
              <a:ext uri="{FF2B5EF4-FFF2-40B4-BE49-F238E27FC236}">
                <a16:creationId xmlns:a16="http://schemas.microsoft.com/office/drawing/2014/main" id="{8AF27CC3-FD54-4544-B6FB-E4F0103B9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8395" y="187782"/>
            <a:ext cx="3960318" cy="2718467"/>
          </a:xfrm>
          <a:prstGeom prst="rect">
            <a:avLst/>
          </a:prstGeom>
        </p:spPr>
      </p:pic>
      <p:pic>
        <p:nvPicPr>
          <p:cNvPr id="10" name="Picture 11" descr="A picture containing photo, showing, different, outdoor&#10;&#10;Description generated with very high confidence">
            <a:extLst>
              <a:ext uri="{FF2B5EF4-FFF2-40B4-BE49-F238E27FC236}">
                <a16:creationId xmlns:a16="http://schemas.microsoft.com/office/drawing/2014/main" id="{CB2049E3-B2C0-4AB5-BF15-885779EF69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1893" y="1205241"/>
            <a:ext cx="3916219" cy="1741338"/>
          </a:xfrm>
          <a:prstGeom prst="rect">
            <a:avLst/>
          </a:prstGeom>
        </p:spPr>
      </p:pic>
      <p:pic>
        <p:nvPicPr>
          <p:cNvPr id="15" name="Picture 16" descr="A picture containing photo, different, showing, show&#10;&#10;Description generated with high confidence">
            <a:extLst>
              <a:ext uri="{FF2B5EF4-FFF2-40B4-BE49-F238E27FC236}">
                <a16:creationId xmlns:a16="http://schemas.microsoft.com/office/drawing/2014/main" id="{94438E54-ABF3-40CC-BCE1-97A3567445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8556" y="3510689"/>
            <a:ext cx="5203895" cy="313339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43CAB15-DE3B-4717-AE36-A2989C689ABF}"/>
              </a:ext>
            </a:extLst>
          </p:cNvPr>
          <p:cNvSpPr txBox="1"/>
          <p:nvPr/>
        </p:nvSpPr>
        <p:spPr>
          <a:xfrm>
            <a:off x="4273007" y="4002557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/>
                <a:cs typeface="Arial"/>
              </a:rPr>
              <a:t>Image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160981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1854591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idor d'imatge 5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5" r="-11"/>
          <a:stretch/>
        </p:blipFill>
        <p:spPr>
          <a:xfrm>
            <a:off x="1858963" y="0"/>
            <a:ext cx="10329862" cy="6858000"/>
          </a:xfrm>
          <a:prstGeom prst="rect">
            <a:avLst/>
          </a:prstGeom>
        </p:spPr>
      </p:pic>
      <p:sp>
        <p:nvSpPr>
          <p:cNvPr id="4" name="Contenidor de número de diapositiva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ca-ES" err="1"/>
              <a:t>Deep</a:t>
            </a:r>
            <a:r>
              <a:rPr lang="ca-ES"/>
              <a:t> Neural Networks</a:t>
            </a:r>
            <a:br>
              <a:rPr lang="ca-ES"/>
            </a:br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392129" y="2713703"/>
            <a:ext cx="1415845" cy="953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077910065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606489" y="733166"/>
            <a:ext cx="3455301" cy="2504555"/>
          </a:xfrm>
          <a:prstGeom prst="rect">
            <a:avLst/>
          </a:prstGeom>
        </p:spPr>
        <p:txBody>
          <a:bodyPr/>
          <a:lstStyle/>
          <a:p>
            <a:r>
              <a:rPr lang="ca-ES" err="1"/>
              <a:t>Deep</a:t>
            </a:r>
            <a:r>
              <a:rPr lang="ca-ES"/>
              <a:t> </a:t>
            </a:r>
            <a:br>
              <a:rPr lang="ca-ES"/>
            </a:br>
            <a:r>
              <a:rPr lang="ca-ES"/>
              <a:t>Neural Networks</a:t>
            </a:r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14" name="QuadreDeText 13"/>
          <p:cNvSpPr txBox="1"/>
          <p:nvPr/>
        </p:nvSpPr>
        <p:spPr>
          <a:xfrm>
            <a:off x="358220" y="3676454"/>
            <a:ext cx="2736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a-ES" b="1">
                <a:solidFill>
                  <a:schemeClr val="accent2"/>
                </a:solidFill>
              </a:rPr>
              <a:t>Aprenentatge</a:t>
            </a:r>
          </a:p>
        </p:txBody>
      </p:sp>
      <p:sp>
        <p:nvSpPr>
          <p:cNvPr id="15" name="Shape 131"/>
          <p:cNvSpPr>
            <a:spLocks noChangeArrowheads="1"/>
          </p:cNvSpPr>
          <p:nvPr/>
        </p:nvSpPr>
        <p:spPr bwMode="auto">
          <a:xfrm>
            <a:off x="5386388" y="2671763"/>
            <a:ext cx="217488" cy="217488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6" name="Shape 132"/>
          <p:cNvSpPr>
            <a:spLocks noChangeArrowheads="1"/>
          </p:cNvSpPr>
          <p:nvPr/>
        </p:nvSpPr>
        <p:spPr bwMode="auto">
          <a:xfrm>
            <a:off x="5386388" y="2981326"/>
            <a:ext cx="217488" cy="217487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7" name="Shape 133"/>
          <p:cNvSpPr>
            <a:spLocks noChangeArrowheads="1"/>
          </p:cNvSpPr>
          <p:nvPr/>
        </p:nvSpPr>
        <p:spPr bwMode="auto">
          <a:xfrm>
            <a:off x="5386388" y="3290888"/>
            <a:ext cx="217488" cy="21907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" name="Shape 134"/>
          <p:cNvSpPr>
            <a:spLocks noChangeArrowheads="1"/>
          </p:cNvSpPr>
          <p:nvPr/>
        </p:nvSpPr>
        <p:spPr bwMode="auto">
          <a:xfrm>
            <a:off x="5386388" y="3602038"/>
            <a:ext cx="217488" cy="217488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9" name="Shape 135"/>
          <p:cNvSpPr>
            <a:spLocks noChangeArrowheads="1"/>
          </p:cNvSpPr>
          <p:nvPr/>
        </p:nvSpPr>
        <p:spPr bwMode="auto">
          <a:xfrm>
            <a:off x="5386388" y="3911601"/>
            <a:ext cx="217488" cy="217487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20" name="Shape 136"/>
          <p:cNvSpPr>
            <a:spLocks noChangeArrowheads="1"/>
          </p:cNvSpPr>
          <p:nvPr/>
        </p:nvSpPr>
        <p:spPr bwMode="auto">
          <a:xfrm>
            <a:off x="5386388" y="4841876"/>
            <a:ext cx="217488" cy="217487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21" name="Shape 137"/>
          <p:cNvSpPr>
            <a:spLocks noChangeArrowheads="1"/>
          </p:cNvSpPr>
          <p:nvPr/>
        </p:nvSpPr>
        <p:spPr bwMode="auto">
          <a:xfrm>
            <a:off x="5386388" y="5151438"/>
            <a:ext cx="217488" cy="217488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22" name="Shape 138"/>
          <p:cNvSpPr>
            <a:spLocks noChangeArrowheads="1"/>
          </p:cNvSpPr>
          <p:nvPr/>
        </p:nvSpPr>
        <p:spPr bwMode="auto">
          <a:xfrm>
            <a:off x="5386388" y="4221163"/>
            <a:ext cx="217488" cy="217488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23" name="Shape 139"/>
          <p:cNvSpPr>
            <a:spLocks noChangeArrowheads="1"/>
          </p:cNvSpPr>
          <p:nvPr/>
        </p:nvSpPr>
        <p:spPr bwMode="auto">
          <a:xfrm>
            <a:off x="5386388" y="4530726"/>
            <a:ext cx="217488" cy="21907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25" name="Shape 141"/>
          <p:cNvSpPr>
            <a:spLocks noChangeArrowheads="1"/>
          </p:cNvSpPr>
          <p:nvPr/>
        </p:nvSpPr>
        <p:spPr bwMode="auto">
          <a:xfrm>
            <a:off x="6508751" y="2671763"/>
            <a:ext cx="217487" cy="217488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26" name="Shape 142"/>
          <p:cNvSpPr>
            <a:spLocks noChangeArrowheads="1"/>
          </p:cNvSpPr>
          <p:nvPr/>
        </p:nvSpPr>
        <p:spPr bwMode="auto">
          <a:xfrm>
            <a:off x="6508751" y="2981326"/>
            <a:ext cx="217487" cy="217487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27" name="Shape 143"/>
          <p:cNvSpPr>
            <a:spLocks noChangeArrowheads="1"/>
          </p:cNvSpPr>
          <p:nvPr/>
        </p:nvSpPr>
        <p:spPr bwMode="auto">
          <a:xfrm>
            <a:off x="6508751" y="3290888"/>
            <a:ext cx="217487" cy="21907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28" name="Shape 144"/>
          <p:cNvSpPr>
            <a:spLocks noChangeArrowheads="1"/>
          </p:cNvSpPr>
          <p:nvPr/>
        </p:nvSpPr>
        <p:spPr bwMode="auto">
          <a:xfrm>
            <a:off x="6508751" y="3602038"/>
            <a:ext cx="217487" cy="217488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29" name="Shape 145"/>
          <p:cNvSpPr>
            <a:spLocks noChangeArrowheads="1"/>
          </p:cNvSpPr>
          <p:nvPr/>
        </p:nvSpPr>
        <p:spPr bwMode="auto">
          <a:xfrm>
            <a:off x="6508751" y="3911601"/>
            <a:ext cx="217487" cy="217487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0" name="Shape 146"/>
          <p:cNvSpPr>
            <a:spLocks noChangeArrowheads="1"/>
          </p:cNvSpPr>
          <p:nvPr/>
        </p:nvSpPr>
        <p:spPr bwMode="auto">
          <a:xfrm>
            <a:off x="6508751" y="4841876"/>
            <a:ext cx="217487" cy="217487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1" name="Shape 147"/>
          <p:cNvSpPr>
            <a:spLocks noChangeArrowheads="1"/>
          </p:cNvSpPr>
          <p:nvPr/>
        </p:nvSpPr>
        <p:spPr bwMode="auto">
          <a:xfrm>
            <a:off x="6508751" y="5151438"/>
            <a:ext cx="217487" cy="217488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2" name="Shape 148"/>
          <p:cNvSpPr>
            <a:spLocks noChangeArrowheads="1"/>
          </p:cNvSpPr>
          <p:nvPr/>
        </p:nvSpPr>
        <p:spPr bwMode="auto">
          <a:xfrm>
            <a:off x="6508751" y="4221163"/>
            <a:ext cx="217487" cy="217488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3" name="Shape 149"/>
          <p:cNvSpPr>
            <a:spLocks noChangeArrowheads="1"/>
          </p:cNvSpPr>
          <p:nvPr/>
        </p:nvSpPr>
        <p:spPr bwMode="auto">
          <a:xfrm>
            <a:off x="6508751" y="4530726"/>
            <a:ext cx="217487" cy="21907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4" name="Shape 150"/>
          <p:cNvSpPr>
            <a:spLocks noChangeArrowheads="1"/>
          </p:cNvSpPr>
          <p:nvPr/>
        </p:nvSpPr>
        <p:spPr bwMode="auto">
          <a:xfrm>
            <a:off x="6508751" y="2051051"/>
            <a:ext cx="217487" cy="21907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5" name="Shape 151"/>
          <p:cNvSpPr>
            <a:spLocks noChangeArrowheads="1"/>
          </p:cNvSpPr>
          <p:nvPr/>
        </p:nvSpPr>
        <p:spPr bwMode="auto">
          <a:xfrm>
            <a:off x="6508751" y="2362201"/>
            <a:ext cx="217487" cy="217487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6" name="Shape 152"/>
          <p:cNvSpPr>
            <a:spLocks noChangeArrowheads="1"/>
          </p:cNvSpPr>
          <p:nvPr/>
        </p:nvSpPr>
        <p:spPr bwMode="auto">
          <a:xfrm>
            <a:off x="6508751" y="5461001"/>
            <a:ext cx="217487" cy="217487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7" name="Shape 153"/>
          <p:cNvSpPr>
            <a:spLocks noChangeArrowheads="1"/>
          </p:cNvSpPr>
          <p:nvPr/>
        </p:nvSpPr>
        <p:spPr bwMode="auto">
          <a:xfrm>
            <a:off x="6508751" y="5770563"/>
            <a:ext cx="217487" cy="21907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cxnSp>
        <p:nvCxnSpPr>
          <p:cNvPr id="38" name="Shape 154"/>
          <p:cNvCxnSpPr>
            <a:cxnSpLocks noChangeShapeType="1"/>
            <a:stCxn id="15" idx="6"/>
            <a:endCxn id="34" idx="2"/>
          </p:cNvCxnSpPr>
          <p:nvPr/>
        </p:nvCxnSpPr>
        <p:spPr bwMode="auto">
          <a:xfrm rot="10800000" flipH="1">
            <a:off x="5603876" y="2160588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Shape 155"/>
          <p:cNvCxnSpPr>
            <a:cxnSpLocks noChangeShapeType="1"/>
            <a:endCxn id="35" idx="2"/>
          </p:cNvCxnSpPr>
          <p:nvPr/>
        </p:nvCxnSpPr>
        <p:spPr bwMode="auto">
          <a:xfrm rot="10800000" flipH="1">
            <a:off x="5603876" y="2470151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Shape 156"/>
          <p:cNvCxnSpPr>
            <a:cxnSpLocks noChangeShapeType="1"/>
            <a:stCxn id="15" idx="6"/>
            <a:endCxn id="25" idx="2"/>
          </p:cNvCxnSpPr>
          <p:nvPr/>
        </p:nvCxnSpPr>
        <p:spPr bwMode="auto">
          <a:xfrm>
            <a:off x="5603876" y="2779713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Shape 157"/>
          <p:cNvCxnSpPr>
            <a:cxnSpLocks noChangeShapeType="1"/>
            <a:stCxn id="15" idx="6"/>
            <a:endCxn id="26" idx="2"/>
          </p:cNvCxnSpPr>
          <p:nvPr/>
        </p:nvCxnSpPr>
        <p:spPr bwMode="auto">
          <a:xfrm>
            <a:off x="5603876" y="2779713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Shape 158"/>
          <p:cNvCxnSpPr>
            <a:cxnSpLocks noChangeShapeType="1"/>
            <a:stCxn id="15" idx="6"/>
            <a:endCxn id="27" idx="2"/>
          </p:cNvCxnSpPr>
          <p:nvPr/>
        </p:nvCxnSpPr>
        <p:spPr bwMode="auto">
          <a:xfrm>
            <a:off x="5603876" y="2779713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Shape 159"/>
          <p:cNvCxnSpPr>
            <a:cxnSpLocks noChangeShapeType="1"/>
            <a:stCxn id="15" idx="6"/>
            <a:endCxn id="28" idx="2"/>
          </p:cNvCxnSpPr>
          <p:nvPr/>
        </p:nvCxnSpPr>
        <p:spPr bwMode="auto">
          <a:xfrm>
            <a:off x="5603876" y="2779713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Shape 160"/>
          <p:cNvCxnSpPr>
            <a:cxnSpLocks noChangeShapeType="1"/>
            <a:stCxn id="15" idx="6"/>
            <a:endCxn id="29" idx="2"/>
          </p:cNvCxnSpPr>
          <p:nvPr/>
        </p:nvCxnSpPr>
        <p:spPr bwMode="auto">
          <a:xfrm>
            <a:off x="5603876" y="2779713"/>
            <a:ext cx="904875" cy="1241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Shape 161"/>
          <p:cNvCxnSpPr>
            <a:cxnSpLocks noChangeShapeType="1"/>
            <a:stCxn id="15" idx="6"/>
            <a:endCxn id="32" idx="2"/>
          </p:cNvCxnSpPr>
          <p:nvPr/>
        </p:nvCxnSpPr>
        <p:spPr bwMode="auto">
          <a:xfrm>
            <a:off x="5603876" y="2779713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Shape 162"/>
          <p:cNvCxnSpPr>
            <a:cxnSpLocks noChangeShapeType="1"/>
            <a:stCxn id="15" idx="6"/>
            <a:endCxn id="33" idx="2"/>
          </p:cNvCxnSpPr>
          <p:nvPr/>
        </p:nvCxnSpPr>
        <p:spPr bwMode="auto">
          <a:xfrm>
            <a:off x="5603876" y="2779713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Shape 163"/>
          <p:cNvCxnSpPr>
            <a:cxnSpLocks noChangeShapeType="1"/>
            <a:stCxn id="15" idx="6"/>
            <a:endCxn id="30" idx="2"/>
          </p:cNvCxnSpPr>
          <p:nvPr/>
        </p:nvCxnSpPr>
        <p:spPr bwMode="auto">
          <a:xfrm>
            <a:off x="5603876" y="2779713"/>
            <a:ext cx="904875" cy="2170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Shape 164"/>
          <p:cNvCxnSpPr>
            <a:cxnSpLocks noChangeShapeType="1"/>
            <a:stCxn id="15" idx="6"/>
            <a:endCxn id="31" idx="2"/>
          </p:cNvCxnSpPr>
          <p:nvPr/>
        </p:nvCxnSpPr>
        <p:spPr bwMode="auto">
          <a:xfrm>
            <a:off x="5603876" y="2779713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" name="Shape 165"/>
          <p:cNvCxnSpPr>
            <a:cxnSpLocks noChangeShapeType="1"/>
            <a:stCxn id="15" idx="6"/>
            <a:endCxn id="36" idx="2"/>
          </p:cNvCxnSpPr>
          <p:nvPr/>
        </p:nvCxnSpPr>
        <p:spPr bwMode="auto">
          <a:xfrm>
            <a:off x="5603876" y="2779713"/>
            <a:ext cx="904875" cy="27908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Shape 166"/>
          <p:cNvCxnSpPr>
            <a:cxnSpLocks noChangeShapeType="1"/>
            <a:stCxn id="15" idx="6"/>
            <a:endCxn id="37" idx="2"/>
          </p:cNvCxnSpPr>
          <p:nvPr/>
        </p:nvCxnSpPr>
        <p:spPr bwMode="auto">
          <a:xfrm>
            <a:off x="5603876" y="2779713"/>
            <a:ext cx="904875" cy="31003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" name="Shape 167"/>
          <p:cNvCxnSpPr>
            <a:cxnSpLocks noChangeShapeType="1"/>
          </p:cNvCxnSpPr>
          <p:nvPr/>
        </p:nvCxnSpPr>
        <p:spPr bwMode="auto">
          <a:xfrm rot="10800000" flipH="1">
            <a:off x="5603876" y="2470151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" name="Shape 170"/>
          <p:cNvCxnSpPr>
            <a:cxnSpLocks noChangeShapeType="1"/>
          </p:cNvCxnSpPr>
          <p:nvPr/>
        </p:nvCxnSpPr>
        <p:spPr bwMode="auto">
          <a:xfrm rot="10800000" flipH="1">
            <a:off x="5603876" y="2779713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" name="Shape 172"/>
          <p:cNvCxnSpPr>
            <a:cxnSpLocks noChangeShapeType="1"/>
          </p:cNvCxnSpPr>
          <p:nvPr/>
        </p:nvCxnSpPr>
        <p:spPr bwMode="auto">
          <a:xfrm>
            <a:off x="5603876" y="3090863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" name="Shape 174"/>
          <p:cNvCxnSpPr>
            <a:cxnSpLocks noChangeShapeType="1"/>
          </p:cNvCxnSpPr>
          <p:nvPr/>
        </p:nvCxnSpPr>
        <p:spPr bwMode="auto">
          <a:xfrm>
            <a:off x="5603876" y="3090863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" name="Shape 176"/>
          <p:cNvCxnSpPr>
            <a:cxnSpLocks noChangeShapeType="1"/>
          </p:cNvCxnSpPr>
          <p:nvPr/>
        </p:nvCxnSpPr>
        <p:spPr bwMode="auto">
          <a:xfrm>
            <a:off x="5603876" y="3090863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Shape 178"/>
          <p:cNvCxnSpPr>
            <a:cxnSpLocks noChangeShapeType="1"/>
          </p:cNvCxnSpPr>
          <p:nvPr/>
        </p:nvCxnSpPr>
        <p:spPr bwMode="auto">
          <a:xfrm>
            <a:off x="5603876" y="3090863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" name="Shape 180"/>
          <p:cNvCxnSpPr>
            <a:cxnSpLocks noChangeShapeType="1"/>
          </p:cNvCxnSpPr>
          <p:nvPr/>
        </p:nvCxnSpPr>
        <p:spPr bwMode="auto">
          <a:xfrm>
            <a:off x="5603876" y="3090863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" name="Shape 182"/>
          <p:cNvCxnSpPr>
            <a:cxnSpLocks noChangeShapeType="1"/>
          </p:cNvCxnSpPr>
          <p:nvPr/>
        </p:nvCxnSpPr>
        <p:spPr bwMode="auto">
          <a:xfrm>
            <a:off x="5603876" y="3090863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" name="Shape 184"/>
          <p:cNvCxnSpPr>
            <a:cxnSpLocks noChangeShapeType="1"/>
          </p:cNvCxnSpPr>
          <p:nvPr/>
        </p:nvCxnSpPr>
        <p:spPr bwMode="auto">
          <a:xfrm>
            <a:off x="5603876" y="3090863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0" name="Shape 186"/>
          <p:cNvCxnSpPr>
            <a:cxnSpLocks noChangeShapeType="1"/>
          </p:cNvCxnSpPr>
          <p:nvPr/>
        </p:nvCxnSpPr>
        <p:spPr bwMode="auto">
          <a:xfrm>
            <a:off x="5603876" y="3090863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" name="Shape 188"/>
          <p:cNvCxnSpPr>
            <a:cxnSpLocks noChangeShapeType="1"/>
          </p:cNvCxnSpPr>
          <p:nvPr/>
        </p:nvCxnSpPr>
        <p:spPr bwMode="auto">
          <a:xfrm>
            <a:off x="5603876" y="3090863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Shape 190"/>
          <p:cNvCxnSpPr>
            <a:cxnSpLocks noChangeShapeType="1"/>
          </p:cNvCxnSpPr>
          <p:nvPr/>
        </p:nvCxnSpPr>
        <p:spPr bwMode="auto">
          <a:xfrm>
            <a:off x="5603876" y="3090863"/>
            <a:ext cx="904875" cy="27892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Shape 192"/>
          <p:cNvCxnSpPr>
            <a:cxnSpLocks noChangeShapeType="1"/>
          </p:cNvCxnSpPr>
          <p:nvPr/>
        </p:nvCxnSpPr>
        <p:spPr bwMode="auto">
          <a:xfrm rot="10800000" flipH="1">
            <a:off x="5603876" y="2160588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Shape 194"/>
          <p:cNvCxnSpPr>
            <a:cxnSpLocks noChangeShapeType="1"/>
          </p:cNvCxnSpPr>
          <p:nvPr/>
        </p:nvCxnSpPr>
        <p:spPr bwMode="auto">
          <a:xfrm rot="10800000" flipH="1">
            <a:off x="5603876" y="2781301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" name="Shape 197"/>
          <p:cNvCxnSpPr>
            <a:cxnSpLocks noChangeShapeType="1"/>
          </p:cNvCxnSpPr>
          <p:nvPr/>
        </p:nvCxnSpPr>
        <p:spPr bwMode="auto">
          <a:xfrm rot="10800000" flipH="1">
            <a:off x="5603876" y="3090863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Shape 199"/>
          <p:cNvCxnSpPr>
            <a:cxnSpLocks noChangeShapeType="1"/>
          </p:cNvCxnSpPr>
          <p:nvPr/>
        </p:nvCxnSpPr>
        <p:spPr bwMode="auto">
          <a:xfrm>
            <a:off x="5603876" y="3400426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Shape 201"/>
          <p:cNvCxnSpPr>
            <a:cxnSpLocks noChangeShapeType="1"/>
          </p:cNvCxnSpPr>
          <p:nvPr/>
        </p:nvCxnSpPr>
        <p:spPr bwMode="auto">
          <a:xfrm>
            <a:off x="5603876" y="3400426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" name="Shape 203"/>
          <p:cNvCxnSpPr>
            <a:cxnSpLocks noChangeShapeType="1"/>
          </p:cNvCxnSpPr>
          <p:nvPr/>
        </p:nvCxnSpPr>
        <p:spPr bwMode="auto">
          <a:xfrm>
            <a:off x="5603876" y="3400426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Shape 205"/>
          <p:cNvCxnSpPr>
            <a:cxnSpLocks noChangeShapeType="1"/>
          </p:cNvCxnSpPr>
          <p:nvPr/>
        </p:nvCxnSpPr>
        <p:spPr bwMode="auto">
          <a:xfrm>
            <a:off x="5603876" y="3400426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" name="Shape 207"/>
          <p:cNvCxnSpPr>
            <a:cxnSpLocks noChangeShapeType="1"/>
          </p:cNvCxnSpPr>
          <p:nvPr/>
        </p:nvCxnSpPr>
        <p:spPr bwMode="auto">
          <a:xfrm>
            <a:off x="5603876" y="3400426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Shape 209"/>
          <p:cNvCxnSpPr>
            <a:cxnSpLocks noChangeShapeType="1"/>
          </p:cNvCxnSpPr>
          <p:nvPr/>
        </p:nvCxnSpPr>
        <p:spPr bwMode="auto">
          <a:xfrm>
            <a:off x="5603876" y="3400426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" name="Shape 211"/>
          <p:cNvCxnSpPr>
            <a:cxnSpLocks noChangeShapeType="1"/>
          </p:cNvCxnSpPr>
          <p:nvPr/>
        </p:nvCxnSpPr>
        <p:spPr bwMode="auto">
          <a:xfrm>
            <a:off x="5603876" y="3400426"/>
            <a:ext cx="904875" cy="1858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Shape 213"/>
          <p:cNvCxnSpPr>
            <a:cxnSpLocks noChangeShapeType="1"/>
          </p:cNvCxnSpPr>
          <p:nvPr/>
        </p:nvCxnSpPr>
        <p:spPr bwMode="auto">
          <a:xfrm>
            <a:off x="5603876" y="3400426"/>
            <a:ext cx="904875" cy="21701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Shape 215"/>
          <p:cNvCxnSpPr>
            <a:cxnSpLocks noChangeShapeType="1"/>
          </p:cNvCxnSpPr>
          <p:nvPr/>
        </p:nvCxnSpPr>
        <p:spPr bwMode="auto">
          <a:xfrm>
            <a:off x="5603876" y="3400426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Shape 217"/>
          <p:cNvCxnSpPr>
            <a:cxnSpLocks noChangeShapeType="1"/>
          </p:cNvCxnSpPr>
          <p:nvPr/>
        </p:nvCxnSpPr>
        <p:spPr bwMode="auto">
          <a:xfrm rot="10800000" flipH="1">
            <a:off x="5603876" y="2470151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Shape 219"/>
          <p:cNvCxnSpPr>
            <a:cxnSpLocks noChangeShapeType="1"/>
          </p:cNvCxnSpPr>
          <p:nvPr/>
        </p:nvCxnSpPr>
        <p:spPr bwMode="auto">
          <a:xfrm rot="10800000" flipH="1">
            <a:off x="5603876" y="2160588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" name="Shape 221"/>
          <p:cNvCxnSpPr>
            <a:cxnSpLocks noChangeShapeType="1"/>
          </p:cNvCxnSpPr>
          <p:nvPr/>
        </p:nvCxnSpPr>
        <p:spPr bwMode="auto">
          <a:xfrm rot="10800000" flipH="1">
            <a:off x="5603876" y="3090863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Shape 224"/>
          <p:cNvCxnSpPr>
            <a:cxnSpLocks noChangeShapeType="1"/>
          </p:cNvCxnSpPr>
          <p:nvPr/>
        </p:nvCxnSpPr>
        <p:spPr bwMode="auto">
          <a:xfrm rot="10800000" flipH="1">
            <a:off x="5603876" y="3400426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" name="Shape 226"/>
          <p:cNvCxnSpPr>
            <a:cxnSpLocks noChangeShapeType="1"/>
          </p:cNvCxnSpPr>
          <p:nvPr/>
        </p:nvCxnSpPr>
        <p:spPr bwMode="auto">
          <a:xfrm>
            <a:off x="5603876" y="3709988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" name="Shape 228"/>
          <p:cNvCxnSpPr>
            <a:cxnSpLocks noChangeShapeType="1"/>
          </p:cNvCxnSpPr>
          <p:nvPr/>
        </p:nvCxnSpPr>
        <p:spPr bwMode="auto">
          <a:xfrm>
            <a:off x="5603876" y="3709988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" name="Shape 230"/>
          <p:cNvCxnSpPr>
            <a:cxnSpLocks noChangeShapeType="1"/>
          </p:cNvCxnSpPr>
          <p:nvPr/>
        </p:nvCxnSpPr>
        <p:spPr bwMode="auto">
          <a:xfrm>
            <a:off x="5603876" y="3709988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" name="Shape 232"/>
          <p:cNvCxnSpPr>
            <a:cxnSpLocks noChangeShapeType="1"/>
          </p:cNvCxnSpPr>
          <p:nvPr/>
        </p:nvCxnSpPr>
        <p:spPr bwMode="auto">
          <a:xfrm>
            <a:off x="5603876" y="3709988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" name="Shape 234"/>
          <p:cNvCxnSpPr>
            <a:cxnSpLocks noChangeShapeType="1"/>
          </p:cNvCxnSpPr>
          <p:nvPr/>
        </p:nvCxnSpPr>
        <p:spPr bwMode="auto">
          <a:xfrm>
            <a:off x="5603876" y="3709988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" name="Shape 236"/>
          <p:cNvCxnSpPr>
            <a:cxnSpLocks noChangeShapeType="1"/>
          </p:cNvCxnSpPr>
          <p:nvPr/>
        </p:nvCxnSpPr>
        <p:spPr bwMode="auto">
          <a:xfrm>
            <a:off x="5603876" y="3709988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" name="Shape 238"/>
          <p:cNvCxnSpPr>
            <a:cxnSpLocks noChangeShapeType="1"/>
          </p:cNvCxnSpPr>
          <p:nvPr/>
        </p:nvCxnSpPr>
        <p:spPr bwMode="auto">
          <a:xfrm>
            <a:off x="5603876" y="3709988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" name="Shape 240"/>
          <p:cNvCxnSpPr>
            <a:cxnSpLocks noChangeShapeType="1"/>
          </p:cNvCxnSpPr>
          <p:nvPr/>
        </p:nvCxnSpPr>
        <p:spPr bwMode="auto">
          <a:xfrm>
            <a:off x="5603876" y="3709988"/>
            <a:ext cx="904875" cy="2170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" name="Shape 242"/>
          <p:cNvCxnSpPr>
            <a:cxnSpLocks noChangeShapeType="1"/>
          </p:cNvCxnSpPr>
          <p:nvPr/>
        </p:nvCxnSpPr>
        <p:spPr bwMode="auto">
          <a:xfrm rot="10800000" flipH="1">
            <a:off x="5603876" y="2779713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8" name="Shape 244"/>
          <p:cNvCxnSpPr>
            <a:cxnSpLocks noChangeShapeType="1"/>
          </p:cNvCxnSpPr>
          <p:nvPr/>
        </p:nvCxnSpPr>
        <p:spPr bwMode="auto">
          <a:xfrm rot="10800000" flipH="1">
            <a:off x="5603876" y="2470151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" name="Shape 246"/>
          <p:cNvCxnSpPr>
            <a:cxnSpLocks noChangeShapeType="1"/>
          </p:cNvCxnSpPr>
          <p:nvPr/>
        </p:nvCxnSpPr>
        <p:spPr bwMode="auto">
          <a:xfrm rot="10800000" flipH="1">
            <a:off x="5603876" y="2160588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0" name="Shape 248"/>
          <p:cNvCxnSpPr>
            <a:cxnSpLocks noChangeShapeType="1"/>
          </p:cNvCxnSpPr>
          <p:nvPr/>
        </p:nvCxnSpPr>
        <p:spPr bwMode="auto">
          <a:xfrm rot="10800000" flipH="1">
            <a:off x="5603876" y="3400426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" name="Shape 251"/>
          <p:cNvCxnSpPr>
            <a:cxnSpLocks noChangeShapeType="1"/>
          </p:cNvCxnSpPr>
          <p:nvPr/>
        </p:nvCxnSpPr>
        <p:spPr bwMode="auto">
          <a:xfrm rot="10800000" flipH="1">
            <a:off x="5603876" y="3709988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" name="Shape 253"/>
          <p:cNvCxnSpPr>
            <a:cxnSpLocks noChangeShapeType="1"/>
          </p:cNvCxnSpPr>
          <p:nvPr/>
        </p:nvCxnSpPr>
        <p:spPr bwMode="auto">
          <a:xfrm>
            <a:off x="5603876" y="4019551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3" name="Shape 255"/>
          <p:cNvCxnSpPr>
            <a:cxnSpLocks noChangeShapeType="1"/>
          </p:cNvCxnSpPr>
          <p:nvPr/>
        </p:nvCxnSpPr>
        <p:spPr bwMode="auto">
          <a:xfrm>
            <a:off x="5603876" y="4019551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" name="Shape 257"/>
          <p:cNvCxnSpPr>
            <a:cxnSpLocks noChangeShapeType="1"/>
          </p:cNvCxnSpPr>
          <p:nvPr/>
        </p:nvCxnSpPr>
        <p:spPr bwMode="auto">
          <a:xfrm>
            <a:off x="5603876" y="4019551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5" name="Shape 259"/>
          <p:cNvCxnSpPr>
            <a:cxnSpLocks noChangeShapeType="1"/>
          </p:cNvCxnSpPr>
          <p:nvPr/>
        </p:nvCxnSpPr>
        <p:spPr bwMode="auto">
          <a:xfrm>
            <a:off x="5603876" y="4019551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6" name="Shape 261"/>
          <p:cNvCxnSpPr>
            <a:cxnSpLocks noChangeShapeType="1"/>
          </p:cNvCxnSpPr>
          <p:nvPr/>
        </p:nvCxnSpPr>
        <p:spPr bwMode="auto">
          <a:xfrm>
            <a:off x="5603876" y="4019551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" name="Shape 263"/>
          <p:cNvCxnSpPr>
            <a:cxnSpLocks noChangeShapeType="1"/>
          </p:cNvCxnSpPr>
          <p:nvPr/>
        </p:nvCxnSpPr>
        <p:spPr bwMode="auto">
          <a:xfrm>
            <a:off x="5603876" y="4019551"/>
            <a:ext cx="904875" cy="15509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" name="Shape 265"/>
          <p:cNvCxnSpPr>
            <a:cxnSpLocks noChangeShapeType="1"/>
          </p:cNvCxnSpPr>
          <p:nvPr/>
        </p:nvCxnSpPr>
        <p:spPr bwMode="auto">
          <a:xfrm>
            <a:off x="5603876" y="4019551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9" name="Shape 267"/>
          <p:cNvCxnSpPr>
            <a:cxnSpLocks noChangeShapeType="1"/>
          </p:cNvCxnSpPr>
          <p:nvPr/>
        </p:nvCxnSpPr>
        <p:spPr bwMode="auto">
          <a:xfrm rot="10800000" flipH="1">
            <a:off x="5603876" y="3090863"/>
            <a:ext cx="904875" cy="9286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" name="Shape 269"/>
          <p:cNvCxnSpPr>
            <a:cxnSpLocks noChangeShapeType="1"/>
          </p:cNvCxnSpPr>
          <p:nvPr/>
        </p:nvCxnSpPr>
        <p:spPr bwMode="auto">
          <a:xfrm rot="10800000" flipH="1">
            <a:off x="5603876" y="2779713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" name="Shape 271"/>
          <p:cNvCxnSpPr>
            <a:cxnSpLocks noChangeShapeType="1"/>
          </p:cNvCxnSpPr>
          <p:nvPr/>
        </p:nvCxnSpPr>
        <p:spPr bwMode="auto">
          <a:xfrm rot="10800000" flipH="1">
            <a:off x="5603876" y="2470151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" name="Shape 273"/>
          <p:cNvCxnSpPr>
            <a:cxnSpLocks noChangeShapeType="1"/>
          </p:cNvCxnSpPr>
          <p:nvPr/>
        </p:nvCxnSpPr>
        <p:spPr bwMode="auto">
          <a:xfrm rot="10800000" flipH="1">
            <a:off x="5603876" y="2160588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" name="Shape 275"/>
          <p:cNvCxnSpPr>
            <a:cxnSpLocks noChangeShapeType="1"/>
          </p:cNvCxnSpPr>
          <p:nvPr/>
        </p:nvCxnSpPr>
        <p:spPr bwMode="auto">
          <a:xfrm rot="10800000" flipH="1">
            <a:off x="5603876" y="3709988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" name="Shape 278"/>
          <p:cNvCxnSpPr>
            <a:cxnSpLocks noChangeShapeType="1"/>
          </p:cNvCxnSpPr>
          <p:nvPr/>
        </p:nvCxnSpPr>
        <p:spPr bwMode="auto">
          <a:xfrm rot="10800000" flipH="1">
            <a:off x="5603876" y="4019551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" name="Shape 280"/>
          <p:cNvCxnSpPr>
            <a:cxnSpLocks noChangeShapeType="1"/>
          </p:cNvCxnSpPr>
          <p:nvPr/>
        </p:nvCxnSpPr>
        <p:spPr bwMode="auto">
          <a:xfrm>
            <a:off x="5603876" y="4330701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6" name="Shape 282"/>
          <p:cNvCxnSpPr>
            <a:cxnSpLocks noChangeShapeType="1"/>
          </p:cNvCxnSpPr>
          <p:nvPr/>
        </p:nvCxnSpPr>
        <p:spPr bwMode="auto">
          <a:xfrm>
            <a:off x="5603876" y="4330701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7" name="Shape 284"/>
          <p:cNvCxnSpPr>
            <a:cxnSpLocks noChangeShapeType="1"/>
          </p:cNvCxnSpPr>
          <p:nvPr/>
        </p:nvCxnSpPr>
        <p:spPr bwMode="auto">
          <a:xfrm>
            <a:off x="5603876" y="4330701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8" name="Shape 286"/>
          <p:cNvCxnSpPr>
            <a:cxnSpLocks noChangeShapeType="1"/>
          </p:cNvCxnSpPr>
          <p:nvPr/>
        </p:nvCxnSpPr>
        <p:spPr bwMode="auto">
          <a:xfrm>
            <a:off x="5603876" y="4330701"/>
            <a:ext cx="904875" cy="9286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9" name="Shape 288"/>
          <p:cNvCxnSpPr>
            <a:cxnSpLocks noChangeShapeType="1"/>
          </p:cNvCxnSpPr>
          <p:nvPr/>
        </p:nvCxnSpPr>
        <p:spPr bwMode="auto">
          <a:xfrm>
            <a:off x="5603876" y="4330701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0" name="Shape 290"/>
          <p:cNvCxnSpPr>
            <a:cxnSpLocks noChangeShapeType="1"/>
          </p:cNvCxnSpPr>
          <p:nvPr/>
        </p:nvCxnSpPr>
        <p:spPr bwMode="auto">
          <a:xfrm>
            <a:off x="5603876" y="4330701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" name="Shape 292"/>
          <p:cNvCxnSpPr>
            <a:cxnSpLocks noChangeShapeType="1"/>
          </p:cNvCxnSpPr>
          <p:nvPr/>
        </p:nvCxnSpPr>
        <p:spPr bwMode="auto">
          <a:xfrm rot="10800000" flipH="1">
            <a:off x="5603876" y="3400426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" name="Shape 294"/>
          <p:cNvCxnSpPr>
            <a:cxnSpLocks noChangeShapeType="1"/>
          </p:cNvCxnSpPr>
          <p:nvPr/>
        </p:nvCxnSpPr>
        <p:spPr bwMode="auto">
          <a:xfrm rot="10800000" flipH="1">
            <a:off x="5603876" y="3090863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3" name="Shape 296"/>
          <p:cNvCxnSpPr>
            <a:cxnSpLocks noChangeShapeType="1"/>
          </p:cNvCxnSpPr>
          <p:nvPr/>
        </p:nvCxnSpPr>
        <p:spPr bwMode="auto">
          <a:xfrm rot="10800000" flipH="1">
            <a:off x="5603876" y="2779713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4" name="Shape 298"/>
          <p:cNvCxnSpPr>
            <a:cxnSpLocks noChangeShapeType="1"/>
          </p:cNvCxnSpPr>
          <p:nvPr/>
        </p:nvCxnSpPr>
        <p:spPr bwMode="auto">
          <a:xfrm rot="10800000" flipH="1">
            <a:off x="5603876" y="2470151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5" name="Shape 300"/>
          <p:cNvCxnSpPr>
            <a:cxnSpLocks noChangeShapeType="1"/>
          </p:cNvCxnSpPr>
          <p:nvPr/>
        </p:nvCxnSpPr>
        <p:spPr bwMode="auto">
          <a:xfrm rot="10800000" flipH="1">
            <a:off x="5603876" y="4019551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6" name="Shape 303"/>
          <p:cNvCxnSpPr>
            <a:cxnSpLocks noChangeShapeType="1"/>
          </p:cNvCxnSpPr>
          <p:nvPr/>
        </p:nvCxnSpPr>
        <p:spPr bwMode="auto">
          <a:xfrm rot="10800000" flipH="1">
            <a:off x="5603876" y="4330701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7" name="Shape 305"/>
          <p:cNvCxnSpPr>
            <a:cxnSpLocks noChangeShapeType="1"/>
          </p:cNvCxnSpPr>
          <p:nvPr/>
        </p:nvCxnSpPr>
        <p:spPr bwMode="auto">
          <a:xfrm>
            <a:off x="5603876" y="4640263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8" name="Shape 307"/>
          <p:cNvCxnSpPr>
            <a:cxnSpLocks noChangeShapeType="1"/>
          </p:cNvCxnSpPr>
          <p:nvPr/>
        </p:nvCxnSpPr>
        <p:spPr bwMode="auto">
          <a:xfrm>
            <a:off x="5603876" y="4640263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9" name="Shape 309"/>
          <p:cNvCxnSpPr>
            <a:cxnSpLocks noChangeShapeType="1"/>
          </p:cNvCxnSpPr>
          <p:nvPr/>
        </p:nvCxnSpPr>
        <p:spPr bwMode="auto">
          <a:xfrm>
            <a:off x="5603876" y="4640263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" name="Shape 311"/>
          <p:cNvCxnSpPr>
            <a:cxnSpLocks noChangeShapeType="1"/>
          </p:cNvCxnSpPr>
          <p:nvPr/>
        </p:nvCxnSpPr>
        <p:spPr bwMode="auto">
          <a:xfrm>
            <a:off x="5603876" y="4640263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1" name="Shape 313"/>
          <p:cNvCxnSpPr>
            <a:cxnSpLocks noChangeShapeType="1"/>
          </p:cNvCxnSpPr>
          <p:nvPr/>
        </p:nvCxnSpPr>
        <p:spPr bwMode="auto">
          <a:xfrm>
            <a:off x="5603876" y="4640263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2" name="Shape 315"/>
          <p:cNvCxnSpPr>
            <a:cxnSpLocks noChangeShapeType="1"/>
          </p:cNvCxnSpPr>
          <p:nvPr/>
        </p:nvCxnSpPr>
        <p:spPr bwMode="auto">
          <a:xfrm rot="10800000" flipH="1">
            <a:off x="5603876" y="3709988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" name="Shape 317"/>
          <p:cNvCxnSpPr>
            <a:cxnSpLocks noChangeShapeType="1"/>
          </p:cNvCxnSpPr>
          <p:nvPr/>
        </p:nvCxnSpPr>
        <p:spPr bwMode="auto">
          <a:xfrm rot="10800000" flipH="1">
            <a:off x="5603876" y="3400426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4" name="Shape 319"/>
          <p:cNvCxnSpPr>
            <a:cxnSpLocks noChangeShapeType="1"/>
          </p:cNvCxnSpPr>
          <p:nvPr/>
        </p:nvCxnSpPr>
        <p:spPr bwMode="auto">
          <a:xfrm rot="10800000" flipH="1">
            <a:off x="5603876" y="3090863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5" name="Shape 321"/>
          <p:cNvCxnSpPr>
            <a:cxnSpLocks noChangeShapeType="1"/>
          </p:cNvCxnSpPr>
          <p:nvPr/>
        </p:nvCxnSpPr>
        <p:spPr bwMode="auto">
          <a:xfrm rot="10800000" flipH="1">
            <a:off x="5603876" y="2779713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6" name="Shape 323"/>
          <p:cNvCxnSpPr>
            <a:cxnSpLocks noChangeShapeType="1"/>
          </p:cNvCxnSpPr>
          <p:nvPr/>
        </p:nvCxnSpPr>
        <p:spPr bwMode="auto">
          <a:xfrm rot="10800000" flipH="1">
            <a:off x="5603876" y="4330701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7" name="Shape 326"/>
          <p:cNvCxnSpPr>
            <a:cxnSpLocks noChangeShapeType="1"/>
          </p:cNvCxnSpPr>
          <p:nvPr/>
        </p:nvCxnSpPr>
        <p:spPr bwMode="auto">
          <a:xfrm rot="10800000" flipH="1">
            <a:off x="5603876" y="4640263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8" name="Shape 328"/>
          <p:cNvCxnSpPr>
            <a:cxnSpLocks noChangeShapeType="1"/>
          </p:cNvCxnSpPr>
          <p:nvPr/>
        </p:nvCxnSpPr>
        <p:spPr bwMode="auto">
          <a:xfrm>
            <a:off x="5603876" y="4949826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9" name="Shape 330"/>
          <p:cNvCxnSpPr>
            <a:cxnSpLocks noChangeShapeType="1"/>
          </p:cNvCxnSpPr>
          <p:nvPr/>
        </p:nvCxnSpPr>
        <p:spPr bwMode="auto">
          <a:xfrm>
            <a:off x="5603876" y="4949826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0" name="Shape 332"/>
          <p:cNvCxnSpPr>
            <a:cxnSpLocks noChangeShapeType="1"/>
          </p:cNvCxnSpPr>
          <p:nvPr/>
        </p:nvCxnSpPr>
        <p:spPr bwMode="auto">
          <a:xfrm>
            <a:off x="5603876" y="4949826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" name="Shape 334"/>
          <p:cNvCxnSpPr>
            <a:cxnSpLocks noChangeShapeType="1"/>
          </p:cNvCxnSpPr>
          <p:nvPr/>
        </p:nvCxnSpPr>
        <p:spPr bwMode="auto">
          <a:xfrm>
            <a:off x="5603876" y="4949826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2" name="Shape 336"/>
          <p:cNvCxnSpPr>
            <a:cxnSpLocks noChangeShapeType="1"/>
          </p:cNvCxnSpPr>
          <p:nvPr/>
        </p:nvCxnSpPr>
        <p:spPr bwMode="auto">
          <a:xfrm rot="10800000" flipH="1">
            <a:off x="5603876" y="4019551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Shape 338"/>
          <p:cNvCxnSpPr>
            <a:cxnSpLocks noChangeShapeType="1"/>
          </p:cNvCxnSpPr>
          <p:nvPr/>
        </p:nvCxnSpPr>
        <p:spPr bwMode="auto">
          <a:xfrm rot="10800000" flipH="1">
            <a:off x="5603876" y="3709988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4" name="Shape 340"/>
          <p:cNvCxnSpPr>
            <a:cxnSpLocks noChangeShapeType="1"/>
          </p:cNvCxnSpPr>
          <p:nvPr/>
        </p:nvCxnSpPr>
        <p:spPr bwMode="auto">
          <a:xfrm rot="10800000" flipH="1">
            <a:off x="5603876" y="3400426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5" name="Shape 342"/>
          <p:cNvCxnSpPr>
            <a:cxnSpLocks noChangeShapeType="1"/>
          </p:cNvCxnSpPr>
          <p:nvPr/>
        </p:nvCxnSpPr>
        <p:spPr bwMode="auto">
          <a:xfrm rot="10800000" flipH="1">
            <a:off x="5603876" y="3090863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6" name="Shape 344"/>
          <p:cNvCxnSpPr>
            <a:cxnSpLocks noChangeShapeType="1"/>
          </p:cNvCxnSpPr>
          <p:nvPr/>
        </p:nvCxnSpPr>
        <p:spPr bwMode="auto">
          <a:xfrm rot="10800000" flipH="1">
            <a:off x="5603876" y="4640263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7" name="Shape 347"/>
          <p:cNvCxnSpPr>
            <a:cxnSpLocks noChangeShapeType="1"/>
          </p:cNvCxnSpPr>
          <p:nvPr/>
        </p:nvCxnSpPr>
        <p:spPr bwMode="auto">
          <a:xfrm rot="10800000" flipH="1">
            <a:off x="5603876" y="4949826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8" name="Shape 349"/>
          <p:cNvCxnSpPr>
            <a:cxnSpLocks noChangeShapeType="1"/>
          </p:cNvCxnSpPr>
          <p:nvPr/>
        </p:nvCxnSpPr>
        <p:spPr bwMode="auto">
          <a:xfrm>
            <a:off x="5603876" y="5259388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9" name="Shape 351"/>
          <p:cNvCxnSpPr>
            <a:cxnSpLocks noChangeShapeType="1"/>
          </p:cNvCxnSpPr>
          <p:nvPr/>
        </p:nvCxnSpPr>
        <p:spPr bwMode="auto">
          <a:xfrm>
            <a:off x="5603876" y="5259388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0" name="Shape 353"/>
          <p:cNvCxnSpPr>
            <a:cxnSpLocks noChangeShapeType="1"/>
          </p:cNvCxnSpPr>
          <p:nvPr/>
        </p:nvCxnSpPr>
        <p:spPr bwMode="auto">
          <a:xfrm>
            <a:off x="5603876" y="5259388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1" name="Shape 355"/>
          <p:cNvCxnSpPr>
            <a:cxnSpLocks noChangeShapeType="1"/>
          </p:cNvCxnSpPr>
          <p:nvPr/>
        </p:nvCxnSpPr>
        <p:spPr bwMode="auto">
          <a:xfrm rot="10800000" flipH="1">
            <a:off x="5603876" y="4330701"/>
            <a:ext cx="904875" cy="9286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2" name="Shape 357"/>
          <p:cNvCxnSpPr>
            <a:cxnSpLocks noChangeShapeType="1"/>
          </p:cNvCxnSpPr>
          <p:nvPr/>
        </p:nvCxnSpPr>
        <p:spPr bwMode="auto">
          <a:xfrm rot="10800000" flipH="1">
            <a:off x="5603876" y="4019551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" name="Shape 359"/>
          <p:cNvCxnSpPr>
            <a:cxnSpLocks noChangeShapeType="1"/>
          </p:cNvCxnSpPr>
          <p:nvPr/>
        </p:nvCxnSpPr>
        <p:spPr bwMode="auto">
          <a:xfrm rot="10800000" flipH="1">
            <a:off x="5603876" y="3709988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4" name="Shape 361"/>
          <p:cNvCxnSpPr>
            <a:cxnSpLocks noChangeShapeType="1"/>
          </p:cNvCxnSpPr>
          <p:nvPr/>
        </p:nvCxnSpPr>
        <p:spPr bwMode="auto">
          <a:xfrm rot="10800000" flipH="1">
            <a:off x="5603876" y="3400426"/>
            <a:ext cx="904875" cy="1858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5" name="Shape 363"/>
          <p:cNvCxnSpPr>
            <a:cxnSpLocks noChangeShapeType="1"/>
            <a:stCxn id="34" idx="2"/>
            <a:endCxn id="22" idx="6"/>
          </p:cNvCxnSpPr>
          <p:nvPr/>
        </p:nvCxnSpPr>
        <p:spPr bwMode="auto">
          <a:xfrm flipH="1">
            <a:off x="5603876" y="2160588"/>
            <a:ext cx="904875" cy="2170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6" name="Shape 364"/>
          <p:cNvCxnSpPr>
            <a:cxnSpLocks noChangeShapeType="1"/>
            <a:endCxn id="23" idx="6"/>
          </p:cNvCxnSpPr>
          <p:nvPr/>
        </p:nvCxnSpPr>
        <p:spPr bwMode="auto">
          <a:xfrm flipH="1">
            <a:off x="5603876" y="2160588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7" name="Shape 365"/>
          <p:cNvCxnSpPr>
            <a:cxnSpLocks noChangeShapeType="1"/>
            <a:endCxn id="20" idx="6"/>
          </p:cNvCxnSpPr>
          <p:nvPr/>
        </p:nvCxnSpPr>
        <p:spPr bwMode="auto">
          <a:xfrm flipH="1">
            <a:off x="5603876" y="2160588"/>
            <a:ext cx="904875" cy="27892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8" name="Shape 366"/>
          <p:cNvCxnSpPr>
            <a:cxnSpLocks noChangeShapeType="1"/>
            <a:endCxn id="21" idx="6"/>
          </p:cNvCxnSpPr>
          <p:nvPr/>
        </p:nvCxnSpPr>
        <p:spPr bwMode="auto">
          <a:xfrm flipH="1">
            <a:off x="5603876" y="2160588"/>
            <a:ext cx="904875" cy="3098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9" name="Shape 367"/>
          <p:cNvCxnSpPr>
            <a:cxnSpLocks noChangeShapeType="1"/>
            <a:stCxn id="35" idx="2"/>
            <a:endCxn id="23" idx="6"/>
          </p:cNvCxnSpPr>
          <p:nvPr/>
        </p:nvCxnSpPr>
        <p:spPr bwMode="auto">
          <a:xfrm flipH="1">
            <a:off x="5603876" y="2470151"/>
            <a:ext cx="904875" cy="21701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0" name="Shape 368"/>
          <p:cNvCxnSpPr>
            <a:cxnSpLocks noChangeShapeType="1"/>
            <a:stCxn id="35" idx="2"/>
            <a:endCxn id="20" idx="6"/>
          </p:cNvCxnSpPr>
          <p:nvPr/>
        </p:nvCxnSpPr>
        <p:spPr bwMode="auto">
          <a:xfrm flipH="1">
            <a:off x="5603876" y="2470151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1" name="Shape 369"/>
          <p:cNvCxnSpPr>
            <a:cxnSpLocks noChangeShapeType="1"/>
            <a:stCxn id="35" idx="2"/>
            <a:endCxn id="21" idx="6"/>
          </p:cNvCxnSpPr>
          <p:nvPr/>
        </p:nvCxnSpPr>
        <p:spPr bwMode="auto">
          <a:xfrm flipH="1">
            <a:off x="5603876" y="2470151"/>
            <a:ext cx="904875" cy="2789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2" name="Shape 370"/>
          <p:cNvCxnSpPr>
            <a:cxnSpLocks noChangeShapeType="1"/>
            <a:stCxn id="25" idx="2"/>
            <a:endCxn id="20" idx="6"/>
          </p:cNvCxnSpPr>
          <p:nvPr/>
        </p:nvCxnSpPr>
        <p:spPr bwMode="auto">
          <a:xfrm flipH="1">
            <a:off x="5603876" y="2779713"/>
            <a:ext cx="904875" cy="2170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" name="Shape 371"/>
          <p:cNvCxnSpPr>
            <a:cxnSpLocks noChangeShapeType="1"/>
            <a:stCxn id="25" idx="2"/>
            <a:endCxn id="21" idx="6"/>
          </p:cNvCxnSpPr>
          <p:nvPr/>
        </p:nvCxnSpPr>
        <p:spPr bwMode="auto">
          <a:xfrm flipH="1">
            <a:off x="5603876" y="2779713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" name="Shape 372"/>
          <p:cNvCxnSpPr>
            <a:cxnSpLocks noChangeShapeType="1"/>
            <a:stCxn id="26" idx="2"/>
            <a:endCxn id="21" idx="6"/>
          </p:cNvCxnSpPr>
          <p:nvPr/>
        </p:nvCxnSpPr>
        <p:spPr bwMode="auto">
          <a:xfrm flipH="1">
            <a:off x="5603876" y="3090863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5" name="Shape 373"/>
          <p:cNvSpPr>
            <a:spLocks noChangeArrowheads="1"/>
          </p:cNvSpPr>
          <p:nvPr/>
        </p:nvSpPr>
        <p:spPr bwMode="auto">
          <a:xfrm>
            <a:off x="6508751" y="2671763"/>
            <a:ext cx="217487" cy="217488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56" name="Shape 374"/>
          <p:cNvSpPr>
            <a:spLocks noChangeArrowheads="1"/>
          </p:cNvSpPr>
          <p:nvPr/>
        </p:nvSpPr>
        <p:spPr bwMode="auto">
          <a:xfrm>
            <a:off x="6508751" y="2981326"/>
            <a:ext cx="217487" cy="217487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57" name="Shape 375"/>
          <p:cNvSpPr>
            <a:spLocks noChangeArrowheads="1"/>
          </p:cNvSpPr>
          <p:nvPr/>
        </p:nvSpPr>
        <p:spPr bwMode="auto">
          <a:xfrm>
            <a:off x="6508751" y="3290888"/>
            <a:ext cx="217487" cy="21907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58" name="Shape 376"/>
          <p:cNvSpPr>
            <a:spLocks noChangeArrowheads="1"/>
          </p:cNvSpPr>
          <p:nvPr/>
        </p:nvSpPr>
        <p:spPr bwMode="auto">
          <a:xfrm>
            <a:off x="6508751" y="3602038"/>
            <a:ext cx="217487" cy="217488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59" name="Shape 377"/>
          <p:cNvSpPr>
            <a:spLocks noChangeArrowheads="1"/>
          </p:cNvSpPr>
          <p:nvPr/>
        </p:nvSpPr>
        <p:spPr bwMode="auto">
          <a:xfrm>
            <a:off x="6508751" y="3911601"/>
            <a:ext cx="217487" cy="217487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60" name="Shape 378"/>
          <p:cNvSpPr>
            <a:spLocks noChangeArrowheads="1"/>
          </p:cNvSpPr>
          <p:nvPr/>
        </p:nvSpPr>
        <p:spPr bwMode="auto">
          <a:xfrm>
            <a:off x="6508751" y="4841876"/>
            <a:ext cx="217487" cy="217487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61" name="Shape 379"/>
          <p:cNvSpPr>
            <a:spLocks noChangeArrowheads="1"/>
          </p:cNvSpPr>
          <p:nvPr/>
        </p:nvSpPr>
        <p:spPr bwMode="auto">
          <a:xfrm>
            <a:off x="6508751" y="5151438"/>
            <a:ext cx="217487" cy="217488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62" name="Shape 380"/>
          <p:cNvSpPr>
            <a:spLocks noChangeArrowheads="1"/>
          </p:cNvSpPr>
          <p:nvPr/>
        </p:nvSpPr>
        <p:spPr bwMode="auto">
          <a:xfrm>
            <a:off x="6508751" y="4221163"/>
            <a:ext cx="217487" cy="217488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63" name="Shape 381"/>
          <p:cNvSpPr>
            <a:spLocks noChangeArrowheads="1"/>
          </p:cNvSpPr>
          <p:nvPr/>
        </p:nvSpPr>
        <p:spPr bwMode="auto">
          <a:xfrm>
            <a:off x="6508751" y="4530726"/>
            <a:ext cx="217487" cy="21907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64" name="Shape 382"/>
          <p:cNvSpPr>
            <a:spLocks noChangeArrowheads="1"/>
          </p:cNvSpPr>
          <p:nvPr/>
        </p:nvSpPr>
        <p:spPr bwMode="auto">
          <a:xfrm flipH="1">
            <a:off x="7631113" y="2671763"/>
            <a:ext cx="217488" cy="217488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65" name="Shape 383"/>
          <p:cNvSpPr>
            <a:spLocks noChangeArrowheads="1"/>
          </p:cNvSpPr>
          <p:nvPr/>
        </p:nvSpPr>
        <p:spPr bwMode="auto">
          <a:xfrm flipH="1">
            <a:off x="7631113" y="2981326"/>
            <a:ext cx="217488" cy="217487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66" name="Shape 384"/>
          <p:cNvSpPr>
            <a:spLocks noChangeArrowheads="1"/>
          </p:cNvSpPr>
          <p:nvPr/>
        </p:nvSpPr>
        <p:spPr bwMode="auto">
          <a:xfrm flipH="1">
            <a:off x="7631113" y="3290888"/>
            <a:ext cx="217488" cy="21907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67" name="Shape 385"/>
          <p:cNvSpPr>
            <a:spLocks noChangeArrowheads="1"/>
          </p:cNvSpPr>
          <p:nvPr/>
        </p:nvSpPr>
        <p:spPr bwMode="auto">
          <a:xfrm flipH="1">
            <a:off x="7631113" y="3602038"/>
            <a:ext cx="217488" cy="217488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68" name="Shape 386"/>
          <p:cNvSpPr>
            <a:spLocks noChangeArrowheads="1"/>
          </p:cNvSpPr>
          <p:nvPr/>
        </p:nvSpPr>
        <p:spPr bwMode="auto">
          <a:xfrm flipH="1">
            <a:off x="7631113" y="3911601"/>
            <a:ext cx="217488" cy="217487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69" name="Shape 387"/>
          <p:cNvSpPr>
            <a:spLocks noChangeArrowheads="1"/>
          </p:cNvSpPr>
          <p:nvPr/>
        </p:nvSpPr>
        <p:spPr bwMode="auto">
          <a:xfrm flipH="1">
            <a:off x="7631113" y="4841876"/>
            <a:ext cx="217488" cy="217487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70" name="Shape 388"/>
          <p:cNvSpPr>
            <a:spLocks noChangeArrowheads="1"/>
          </p:cNvSpPr>
          <p:nvPr/>
        </p:nvSpPr>
        <p:spPr bwMode="auto">
          <a:xfrm flipH="1">
            <a:off x="7631113" y="5151438"/>
            <a:ext cx="217488" cy="217488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71" name="Shape 389"/>
          <p:cNvSpPr>
            <a:spLocks noChangeArrowheads="1"/>
          </p:cNvSpPr>
          <p:nvPr/>
        </p:nvSpPr>
        <p:spPr bwMode="auto">
          <a:xfrm flipH="1">
            <a:off x="7631113" y="4221163"/>
            <a:ext cx="217488" cy="217488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72" name="Shape 390"/>
          <p:cNvSpPr>
            <a:spLocks noChangeArrowheads="1"/>
          </p:cNvSpPr>
          <p:nvPr/>
        </p:nvSpPr>
        <p:spPr bwMode="auto">
          <a:xfrm flipH="1">
            <a:off x="7631113" y="4530726"/>
            <a:ext cx="217488" cy="21907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cxnSp>
        <p:nvCxnSpPr>
          <p:cNvPr id="173" name="Shape 391"/>
          <p:cNvCxnSpPr>
            <a:cxnSpLocks noChangeShapeType="1"/>
            <a:stCxn id="164" idx="6"/>
          </p:cNvCxnSpPr>
          <p:nvPr/>
        </p:nvCxnSpPr>
        <p:spPr bwMode="auto">
          <a:xfrm rot="10800000">
            <a:off x="6726238" y="2160588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" name="Shape 393"/>
          <p:cNvCxnSpPr>
            <a:cxnSpLocks noChangeShapeType="1"/>
          </p:cNvCxnSpPr>
          <p:nvPr/>
        </p:nvCxnSpPr>
        <p:spPr bwMode="auto">
          <a:xfrm rot="10800000">
            <a:off x="6726238" y="2470151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5" name="Shape 394"/>
          <p:cNvCxnSpPr>
            <a:cxnSpLocks noChangeShapeType="1"/>
            <a:stCxn id="164" idx="6"/>
          </p:cNvCxnSpPr>
          <p:nvPr/>
        </p:nvCxnSpPr>
        <p:spPr bwMode="auto">
          <a:xfrm rot="10800000">
            <a:off x="6726238" y="2781301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" name="Shape 396"/>
          <p:cNvCxnSpPr>
            <a:cxnSpLocks noChangeShapeType="1"/>
            <a:stCxn id="164" idx="6"/>
          </p:cNvCxnSpPr>
          <p:nvPr/>
        </p:nvCxnSpPr>
        <p:spPr bwMode="auto">
          <a:xfrm flipH="1">
            <a:off x="6726238" y="2781301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7" name="Shape 398"/>
          <p:cNvCxnSpPr>
            <a:cxnSpLocks noChangeShapeType="1"/>
            <a:stCxn id="164" idx="6"/>
          </p:cNvCxnSpPr>
          <p:nvPr/>
        </p:nvCxnSpPr>
        <p:spPr bwMode="auto">
          <a:xfrm flipH="1">
            <a:off x="6726238" y="2781301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8" name="Shape 400"/>
          <p:cNvCxnSpPr>
            <a:cxnSpLocks noChangeShapeType="1"/>
            <a:stCxn id="164" idx="6"/>
          </p:cNvCxnSpPr>
          <p:nvPr/>
        </p:nvCxnSpPr>
        <p:spPr bwMode="auto">
          <a:xfrm flipH="1">
            <a:off x="6726238" y="2781301"/>
            <a:ext cx="904875" cy="9286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9" name="Shape 402"/>
          <p:cNvCxnSpPr>
            <a:cxnSpLocks noChangeShapeType="1"/>
            <a:stCxn id="164" idx="6"/>
          </p:cNvCxnSpPr>
          <p:nvPr/>
        </p:nvCxnSpPr>
        <p:spPr bwMode="auto">
          <a:xfrm flipH="1">
            <a:off x="6726238" y="2781301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0" name="Shape 404"/>
          <p:cNvCxnSpPr>
            <a:cxnSpLocks noChangeShapeType="1"/>
            <a:stCxn id="164" idx="6"/>
          </p:cNvCxnSpPr>
          <p:nvPr/>
        </p:nvCxnSpPr>
        <p:spPr bwMode="auto">
          <a:xfrm flipH="1">
            <a:off x="6726238" y="2781301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1" name="Shape 406"/>
          <p:cNvCxnSpPr>
            <a:cxnSpLocks noChangeShapeType="1"/>
            <a:stCxn id="164" idx="6"/>
          </p:cNvCxnSpPr>
          <p:nvPr/>
        </p:nvCxnSpPr>
        <p:spPr bwMode="auto">
          <a:xfrm flipH="1">
            <a:off x="6726238" y="2781301"/>
            <a:ext cx="904875" cy="1858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2" name="Shape 408"/>
          <p:cNvCxnSpPr>
            <a:cxnSpLocks noChangeShapeType="1"/>
            <a:stCxn id="164" idx="6"/>
          </p:cNvCxnSpPr>
          <p:nvPr/>
        </p:nvCxnSpPr>
        <p:spPr bwMode="auto">
          <a:xfrm flipH="1">
            <a:off x="6726238" y="2781301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3" name="Shape 410"/>
          <p:cNvCxnSpPr>
            <a:cxnSpLocks noChangeShapeType="1"/>
            <a:stCxn id="164" idx="6"/>
          </p:cNvCxnSpPr>
          <p:nvPr/>
        </p:nvCxnSpPr>
        <p:spPr bwMode="auto">
          <a:xfrm flipH="1">
            <a:off x="6726238" y="2781301"/>
            <a:ext cx="904875" cy="24780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" name="Shape 412"/>
          <p:cNvCxnSpPr>
            <a:cxnSpLocks noChangeShapeType="1"/>
            <a:stCxn id="164" idx="6"/>
          </p:cNvCxnSpPr>
          <p:nvPr/>
        </p:nvCxnSpPr>
        <p:spPr bwMode="auto">
          <a:xfrm flipH="1">
            <a:off x="6726238" y="2781301"/>
            <a:ext cx="904875" cy="2789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5" name="Shape 414"/>
          <p:cNvCxnSpPr>
            <a:cxnSpLocks noChangeShapeType="1"/>
            <a:stCxn id="164" idx="6"/>
          </p:cNvCxnSpPr>
          <p:nvPr/>
        </p:nvCxnSpPr>
        <p:spPr bwMode="auto">
          <a:xfrm flipH="1">
            <a:off x="6726238" y="2781301"/>
            <a:ext cx="904875" cy="3098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6" name="Shape 416"/>
          <p:cNvCxnSpPr>
            <a:cxnSpLocks noChangeShapeType="1"/>
          </p:cNvCxnSpPr>
          <p:nvPr/>
        </p:nvCxnSpPr>
        <p:spPr bwMode="auto">
          <a:xfrm rot="10800000">
            <a:off x="6726238" y="2470151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7" name="Shape 417"/>
          <p:cNvCxnSpPr>
            <a:cxnSpLocks noChangeShapeType="1"/>
          </p:cNvCxnSpPr>
          <p:nvPr/>
        </p:nvCxnSpPr>
        <p:spPr bwMode="auto">
          <a:xfrm rot="10800000">
            <a:off x="6726238" y="2781301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8" name="Shape 418"/>
          <p:cNvCxnSpPr>
            <a:cxnSpLocks noChangeShapeType="1"/>
          </p:cNvCxnSpPr>
          <p:nvPr/>
        </p:nvCxnSpPr>
        <p:spPr bwMode="auto">
          <a:xfrm rot="10800000">
            <a:off x="6726238" y="3090863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9" name="Shape 419"/>
          <p:cNvCxnSpPr>
            <a:cxnSpLocks noChangeShapeType="1"/>
          </p:cNvCxnSpPr>
          <p:nvPr/>
        </p:nvCxnSpPr>
        <p:spPr bwMode="auto">
          <a:xfrm flipH="1">
            <a:off x="6726238" y="3090863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0" name="Shape 420"/>
          <p:cNvCxnSpPr>
            <a:cxnSpLocks noChangeShapeType="1"/>
          </p:cNvCxnSpPr>
          <p:nvPr/>
        </p:nvCxnSpPr>
        <p:spPr bwMode="auto">
          <a:xfrm flipH="1">
            <a:off x="6726238" y="3090863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1" name="Shape 421"/>
          <p:cNvCxnSpPr>
            <a:cxnSpLocks noChangeShapeType="1"/>
          </p:cNvCxnSpPr>
          <p:nvPr/>
        </p:nvCxnSpPr>
        <p:spPr bwMode="auto">
          <a:xfrm flipH="1">
            <a:off x="6726238" y="3090863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2" name="Shape 422"/>
          <p:cNvCxnSpPr>
            <a:cxnSpLocks noChangeShapeType="1"/>
          </p:cNvCxnSpPr>
          <p:nvPr/>
        </p:nvCxnSpPr>
        <p:spPr bwMode="auto">
          <a:xfrm flipH="1">
            <a:off x="6726238" y="3090863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3" name="Shape 423"/>
          <p:cNvCxnSpPr>
            <a:cxnSpLocks noChangeShapeType="1"/>
          </p:cNvCxnSpPr>
          <p:nvPr/>
        </p:nvCxnSpPr>
        <p:spPr bwMode="auto">
          <a:xfrm flipH="1">
            <a:off x="6726238" y="3090863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" name="Shape 424"/>
          <p:cNvCxnSpPr>
            <a:cxnSpLocks noChangeShapeType="1"/>
          </p:cNvCxnSpPr>
          <p:nvPr/>
        </p:nvCxnSpPr>
        <p:spPr bwMode="auto">
          <a:xfrm flipH="1">
            <a:off x="6726238" y="3090863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5" name="Shape 425"/>
          <p:cNvCxnSpPr>
            <a:cxnSpLocks noChangeShapeType="1"/>
          </p:cNvCxnSpPr>
          <p:nvPr/>
        </p:nvCxnSpPr>
        <p:spPr bwMode="auto">
          <a:xfrm flipH="1">
            <a:off x="6726238" y="3090863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6" name="Shape 426"/>
          <p:cNvCxnSpPr>
            <a:cxnSpLocks noChangeShapeType="1"/>
          </p:cNvCxnSpPr>
          <p:nvPr/>
        </p:nvCxnSpPr>
        <p:spPr bwMode="auto">
          <a:xfrm flipH="1">
            <a:off x="6726238" y="3090863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7" name="Shape 427"/>
          <p:cNvCxnSpPr>
            <a:cxnSpLocks noChangeShapeType="1"/>
          </p:cNvCxnSpPr>
          <p:nvPr/>
        </p:nvCxnSpPr>
        <p:spPr bwMode="auto">
          <a:xfrm flipH="1">
            <a:off x="6726238" y="3090863"/>
            <a:ext cx="904875" cy="27892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8" name="Shape 428"/>
          <p:cNvCxnSpPr>
            <a:cxnSpLocks noChangeShapeType="1"/>
          </p:cNvCxnSpPr>
          <p:nvPr/>
        </p:nvCxnSpPr>
        <p:spPr bwMode="auto">
          <a:xfrm rot="10800000">
            <a:off x="6726238" y="2160588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9" name="Shape 429"/>
          <p:cNvCxnSpPr>
            <a:cxnSpLocks noChangeShapeType="1"/>
          </p:cNvCxnSpPr>
          <p:nvPr/>
        </p:nvCxnSpPr>
        <p:spPr bwMode="auto">
          <a:xfrm rot="10800000">
            <a:off x="6726238" y="2781301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0" name="Shape 430"/>
          <p:cNvCxnSpPr>
            <a:cxnSpLocks noChangeShapeType="1"/>
          </p:cNvCxnSpPr>
          <p:nvPr/>
        </p:nvCxnSpPr>
        <p:spPr bwMode="auto">
          <a:xfrm rot="10800000">
            <a:off x="6726238" y="3090863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1" name="Shape 431"/>
          <p:cNvCxnSpPr>
            <a:cxnSpLocks noChangeShapeType="1"/>
          </p:cNvCxnSpPr>
          <p:nvPr/>
        </p:nvCxnSpPr>
        <p:spPr bwMode="auto">
          <a:xfrm rot="10800000">
            <a:off x="6726238" y="3400426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2" name="Shape 432"/>
          <p:cNvCxnSpPr>
            <a:cxnSpLocks noChangeShapeType="1"/>
          </p:cNvCxnSpPr>
          <p:nvPr/>
        </p:nvCxnSpPr>
        <p:spPr bwMode="auto">
          <a:xfrm flipH="1">
            <a:off x="6726238" y="3400426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3" name="Shape 433"/>
          <p:cNvCxnSpPr>
            <a:cxnSpLocks noChangeShapeType="1"/>
          </p:cNvCxnSpPr>
          <p:nvPr/>
        </p:nvCxnSpPr>
        <p:spPr bwMode="auto">
          <a:xfrm flipH="1">
            <a:off x="6726238" y="3400426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" name="Shape 434"/>
          <p:cNvCxnSpPr>
            <a:cxnSpLocks noChangeShapeType="1"/>
          </p:cNvCxnSpPr>
          <p:nvPr/>
        </p:nvCxnSpPr>
        <p:spPr bwMode="auto">
          <a:xfrm flipH="1">
            <a:off x="6726238" y="3400426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" name="Shape 435"/>
          <p:cNvCxnSpPr>
            <a:cxnSpLocks noChangeShapeType="1"/>
          </p:cNvCxnSpPr>
          <p:nvPr/>
        </p:nvCxnSpPr>
        <p:spPr bwMode="auto">
          <a:xfrm flipH="1">
            <a:off x="6726238" y="3400426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6" name="Shape 436"/>
          <p:cNvCxnSpPr>
            <a:cxnSpLocks noChangeShapeType="1"/>
          </p:cNvCxnSpPr>
          <p:nvPr/>
        </p:nvCxnSpPr>
        <p:spPr bwMode="auto">
          <a:xfrm flipH="1">
            <a:off x="6726238" y="3400426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7" name="Shape 437"/>
          <p:cNvCxnSpPr>
            <a:cxnSpLocks noChangeShapeType="1"/>
          </p:cNvCxnSpPr>
          <p:nvPr/>
        </p:nvCxnSpPr>
        <p:spPr bwMode="auto">
          <a:xfrm flipH="1">
            <a:off x="6726238" y="3400426"/>
            <a:ext cx="904875" cy="1858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8" name="Shape 438"/>
          <p:cNvCxnSpPr>
            <a:cxnSpLocks noChangeShapeType="1"/>
          </p:cNvCxnSpPr>
          <p:nvPr/>
        </p:nvCxnSpPr>
        <p:spPr bwMode="auto">
          <a:xfrm flipH="1">
            <a:off x="6726238" y="3400426"/>
            <a:ext cx="904875" cy="21701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9" name="Shape 439"/>
          <p:cNvCxnSpPr>
            <a:cxnSpLocks noChangeShapeType="1"/>
          </p:cNvCxnSpPr>
          <p:nvPr/>
        </p:nvCxnSpPr>
        <p:spPr bwMode="auto">
          <a:xfrm flipH="1">
            <a:off x="6726238" y="3400426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0" name="Shape 440"/>
          <p:cNvCxnSpPr>
            <a:cxnSpLocks noChangeShapeType="1"/>
          </p:cNvCxnSpPr>
          <p:nvPr/>
        </p:nvCxnSpPr>
        <p:spPr bwMode="auto">
          <a:xfrm rot="10800000">
            <a:off x="6726238" y="2470151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1" name="Shape 441"/>
          <p:cNvCxnSpPr>
            <a:cxnSpLocks noChangeShapeType="1"/>
          </p:cNvCxnSpPr>
          <p:nvPr/>
        </p:nvCxnSpPr>
        <p:spPr bwMode="auto">
          <a:xfrm rot="10800000">
            <a:off x="6726238" y="2160588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2" name="Shape 442"/>
          <p:cNvCxnSpPr>
            <a:cxnSpLocks noChangeShapeType="1"/>
          </p:cNvCxnSpPr>
          <p:nvPr/>
        </p:nvCxnSpPr>
        <p:spPr bwMode="auto">
          <a:xfrm rot="10800000">
            <a:off x="6726238" y="3090863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3" name="Shape 443"/>
          <p:cNvCxnSpPr>
            <a:cxnSpLocks noChangeShapeType="1"/>
          </p:cNvCxnSpPr>
          <p:nvPr/>
        </p:nvCxnSpPr>
        <p:spPr bwMode="auto">
          <a:xfrm rot="10800000">
            <a:off x="6726238" y="3400426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4" name="Shape 444"/>
          <p:cNvCxnSpPr>
            <a:cxnSpLocks noChangeShapeType="1"/>
          </p:cNvCxnSpPr>
          <p:nvPr/>
        </p:nvCxnSpPr>
        <p:spPr bwMode="auto">
          <a:xfrm rot="10800000">
            <a:off x="6726238" y="3709988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" name="Shape 445"/>
          <p:cNvCxnSpPr>
            <a:cxnSpLocks noChangeShapeType="1"/>
          </p:cNvCxnSpPr>
          <p:nvPr/>
        </p:nvCxnSpPr>
        <p:spPr bwMode="auto">
          <a:xfrm flipH="1">
            <a:off x="6726238" y="3709988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6" name="Shape 446"/>
          <p:cNvCxnSpPr>
            <a:cxnSpLocks noChangeShapeType="1"/>
          </p:cNvCxnSpPr>
          <p:nvPr/>
        </p:nvCxnSpPr>
        <p:spPr bwMode="auto">
          <a:xfrm flipH="1">
            <a:off x="6726238" y="3709988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7" name="Shape 447"/>
          <p:cNvCxnSpPr>
            <a:cxnSpLocks noChangeShapeType="1"/>
          </p:cNvCxnSpPr>
          <p:nvPr/>
        </p:nvCxnSpPr>
        <p:spPr bwMode="auto">
          <a:xfrm flipH="1">
            <a:off x="6726238" y="3709988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8" name="Shape 448"/>
          <p:cNvCxnSpPr>
            <a:cxnSpLocks noChangeShapeType="1"/>
          </p:cNvCxnSpPr>
          <p:nvPr/>
        </p:nvCxnSpPr>
        <p:spPr bwMode="auto">
          <a:xfrm flipH="1">
            <a:off x="6726238" y="3709988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9" name="Shape 449"/>
          <p:cNvCxnSpPr>
            <a:cxnSpLocks noChangeShapeType="1"/>
          </p:cNvCxnSpPr>
          <p:nvPr/>
        </p:nvCxnSpPr>
        <p:spPr bwMode="auto">
          <a:xfrm flipH="1">
            <a:off x="6726238" y="3709988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0" name="Shape 450"/>
          <p:cNvCxnSpPr>
            <a:cxnSpLocks noChangeShapeType="1"/>
          </p:cNvCxnSpPr>
          <p:nvPr/>
        </p:nvCxnSpPr>
        <p:spPr bwMode="auto">
          <a:xfrm flipH="1">
            <a:off x="6726238" y="3709988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1" name="Shape 451"/>
          <p:cNvCxnSpPr>
            <a:cxnSpLocks noChangeShapeType="1"/>
          </p:cNvCxnSpPr>
          <p:nvPr/>
        </p:nvCxnSpPr>
        <p:spPr bwMode="auto">
          <a:xfrm flipH="1">
            <a:off x="6726238" y="3709988"/>
            <a:ext cx="904875" cy="2170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2" name="Shape 452"/>
          <p:cNvCxnSpPr>
            <a:cxnSpLocks noChangeShapeType="1"/>
          </p:cNvCxnSpPr>
          <p:nvPr/>
        </p:nvCxnSpPr>
        <p:spPr bwMode="auto">
          <a:xfrm rot="10800000">
            <a:off x="6726238" y="2779713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3" name="Shape 453"/>
          <p:cNvCxnSpPr>
            <a:cxnSpLocks noChangeShapeType="1"/>
          </p:cNvCxnSpPr>
          <p:nvPr/>
        </p:nvCxnSpPr>
        <p:spPr bwMode="auto">
          <a:xfrm rot="10800000">
            <a:off x="6726238" y="2470151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4" name="Shape 454"/>
          <p:cNvCxnSpPr>
            <a:cxnSpLocks noChangeShapeType="1"/>
          </p:cNvCxnSpPr>
          <p:nvPr/>
        </p:nvCxnSpPr>
        <p:spPr bwMode="auto">
          <a:xfrm rot="10800000">
            <a:off x="6726238" y="2160588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" name="Shape 455"/>
          <p:cNvCxnSpPr>
            <a:cxnSpLocks noChangeShapeType="1"/>
          </p:cNvCxnSpPr>
          <p:nvPr/>
        </p:nvCxnSpPr>
        <p:spPr bwMode="auto">
          <a:xfrm rot="10800000">
            <a:off x="6726238" y="3400426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6" name="Shape 456"/>
          <p:cNvCxnSpPr>
            <a:cxnSpLocks noChangeShapeType="1"/>
          </p:cNvCxnSpPr>
          <p:nvPr/>
        </p:nvCxnSpPr>
        <p:spPr bwMode="auto">
          <a:xfrm rot="10800000">
            <a:off x="6726238" y="3709988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7" name="Shape 457"/>
          <p:cNvCxnSpPr>
            <a:cxnSpLocks noChangeShapeType="1"/>
          </p:cNvCxnSpPr>
          <p:nvPr/>
        </p:nvCxnSpPr>
        <p:spPr bwMode="auto">
          <a:xfrm rot="10800000">
            <a:off x="6726238" y="4019551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8" name="Shape 458"/>
          <p:cNvCxnSpPr>
            <a:cxnSpLocks noChangeShapeType="1"/>
          </p:cNvCxnSpPr>
          <p:nvPr/>
        </p:nvCxnSpPr>
        <p:spPr bwMode="auto">
          <a:xfrm flipH="1">
            <a:off x="6726238" y="4019551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9" name="Shape 459"/>
          <p:cNvCxnSpPr>
            <a:cxnSpLocks noChangeShapeType="1"/>
          </p:cNvCxnSpPr>
          <p:nvPr/>
        </p:nvCxnSpPr>
        <p:spPr bwMode="auto">
          <a:xfrm flipH="1">
            <a:off x="6726238" y="4019551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0" name="Shape 460"/>
          <p:cNvCxnSpPr>
            <a:cxnSpLocks noChangeShapeType="1"/>
          </p:cNvCxnSpPr>
          <p:nvPr/>
        </p:nvCxnSpPr>
        <p:spPr bwMode="auto">
          <a:xfrm flipH="1">
            <a:off x="6726238" y="4019551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1" name="Shape 461"/>
          <p:cNvCxnSpPr>
            <a:cxnSpLocks noChangeShapeType="1"/>
          </p:cNvCxnSpPr>
          <p:nvPr/>
        </p:nvCxnSpPr>
        <p:spPr bwMode="auto">
          <a:xfrm flipH="1">
            <a:off x="6726238" y="4019551"/>
            <a:ext cx="904875" cy="1241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Shape 462"/>
          <p:cNvCxnSpPr>
            <a:cxnSpLocks noChangeShapeType="1"/>
          </p:cNvCxnSpPr>
          <p:nvPr/>
        </p:nvCxnSpPr>
        <p:spPr bwMode="auto">
          <a:xfrm flipH="1">
            <a:off x="6726238" y="4019551"/>
            <a:ext cx="904875" cy="15509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3" name="Shape 463"/>
          <p:cNvCxnSpPr>
            <a:cxnSpLocks noChangeShapeType="1"/>
          </p:cNvCxnSpPr>
          <p:nvPr/>
        </p:nvCxnSpPr>
        <p:spPr bwMode="auto">
          <a:xfrm flipH="1">
            <a:off x="6726238" y="4019551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4" name="Shape 464"/>
          <p:cNvCxnSpPr>
            <a:cxnSpLocks noChangeShapeType="1"/>
          </p:cNvCxnSpPr>
          <p:nvPr/>
        </p:nvCxnSpPr>
        <p:spPr bwMode="auto">
          <a:xfrm rot="10800000">
            <a:off x="6726238" y="3090863"/>
            <a:ext cx="904875" cy="9286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" name="Shape 465"/>
          <p:cNvCxnSpPr>
            <a:cxnSpLocks noChangeShapeType="1"/>
          </p:cNvCxnSpPr>
          <p:nvPr/>
        </p:nvCxnSpPr>
        <p:spPr bwMode="auto">
          <a:xfrm rot="10800000">
            <a:off x="6726238" y="2779713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6" name="Shape 466"/>
          <p:cNvCxnSpPr>
            <a:cxnSpLocks noChangeShapeType="1"/>
          </p:cNvCxnSpPr>
          <p:nvPr/>
        </p:nvCxnSpPr>
        <p:spPr bwMode="auto">
          <a:xfrm rot="10800000">
            <a:off x="6726238" y="2470151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7" name="Shape 467"/>
          <p:cNvCxnSpPr>
            <a:cxnSpLocks noChangeShapeType="1"/>
          </p:cNvCxnSpPr>
          <p:nvPr/>
        </p:nvCxnSpPr>
        <p:spPr bwMode="auto">
          <a:xfrm rot="10800000">
            <a:off x="6726238" y="2160588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8" name="Shape 468"/>
          <p:cNvCxnSpPr>
            <a:cxnSpLocks noChangeShapeType="1"/>
          </p:cNvCxnSpPr>
          <p:nvPr/>
        </p:nvCxnSpPr>
        <p:spPr bwMode="auto">
          <a:xfrm rot="10800000">
            <a:off x="6726238" y="3709988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9" name="Shape 469"/>
          <p:cNvCxnSpPr>
            <a:cxnSpLocks noChangeShapeType="1"/>
          </p:cNvCxnSpPr>
          <p:nvPr/>
        </p:nvCxnSpPr>
        <p:spPr bwMode="auto">
          <a:xfrm rot="10800000">
            <a:off x="6726238" y="4019551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0" name="Shape 470"/>
          <p:cNvCxnSpPr>
            <a:cxnSpLocks noChangeShapeType="1"/>
          </p:cNvCxnSpPr>
          <p:nvPr/>
        </p:nvCxnSpPr>
        <p:spPr bwMode="auto">
          <a:xfrm rot="10800000">
            <a:off x="6726238" y="4330701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1" name="Shape 471"/>
          <p:cNvCxnSpPr>
            <a:cxnSpLocks noChangeShapeType="1"/>
          </p:cNvCxnSpPr>
          <p:nvPr/>
        </p:nvCxnSpPr>
        <p:spPr bwMode="auto">
          <a:xfrm flipH="1">
            <a:off x="6726238" y="4330701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2" name="Shape 472"/>
          <p:cNvCxnSpPr>
            <a:cxnSpLocks noChangeShapeType="1"/>
          </p:cNvCxnSpPr>
          <p:nvPr/>
        </p:nvCxnSpPr>
        <p:spPr bwMode="auto">
          <a:xfrm flipH="1">
            <a:off x="6726238" y="4330701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3" name="Shape 473"/>
          <p:cNvCxnSpPr>
            <a:cxnSpLocks noChangeShapeType="1"/>
          </p:cNvCxnSpPr>
          <p:nvPr/>
        </p:nvCxnSpPr>
        <p:spPr bwMode="auto">
          <a:xfrm flipH="1">
            <a:off x="6726238" y="4330701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4" name="Shape 474"/>
          <p:cNvCxnSpPr>
            <a:cxnSpLocks noChangeShapeType="1"/>
          </p:cNvCxnSpPr>
          <p:nvPr/>
        </p:nvCxnSpPr>
        <p:spPr bwMode="auto">
          <a:xfrm flipH="1">
            <a:off x="6726238" y="4330701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5" name="Shape 475"/>
          <p:cNvCxnSpPr>
            <a:cxnSpLocks noChangeShapeType="1"/>
          </p:cNvCxnSpPr>
          <p:nvPr/>
        </p:nvCxnSpPr>
        <p:spPr bwMode="auto">
          <a:xfrm flipH="1">
            <a:off x="6726238" y="4330701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6" name="Shape 476"/>
          <p:cNvCxnSpPr>
            <a:cxnSpLocks noChangeShapeType="1"/>
          </p:cNvCxnSpPr>
          <p:nvPr/>
        </p:nvCxnSpPr>
        <p:spPr bwMode="auto">
          <a:xfrm rot="10800000">
            <a:off x="6726238" y="3400426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7" name="Shape 477"/>
          <p:cNvCxnSpPr>
            <a:cxnSpLocks noChangeShapeType="1"/>
          </p:cNvCxnSpPr>
          <p:nvPr/>
        </p:nvCxnSpPr>
        <p:spPr bwMode="auto">
          <a:xfrm rot="10800000">
            <a:off x="6726238" y="3090863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8" name="Shape 478"/>
          <p:cNvCxnSpPr>
            <a:cxnSpLocks noChangeShapeType="1"/>
          </p:cNvCxnSpPr>
          <p:nvPr/>
        </p:nvCxnSpPr>
        <p:spPr bwMode="auto">
          <a:xfrm rot="10800000">
            <a:off x="6726238" y="2779713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9" name="Shape 479"/>
          <p:cNvCxnSpPr>
            <a:cxnSpLocks noChangeShapeType="1"/>
          </p:cNvCxnSpPr>
          <p:nvPr/>
        </p:nvCxnSpPr>
        <p:spPr bwMode="auto">
          <a:xfrm rot="10800000">
            <a:off x="6726238" y="2470151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0" name="Shape 480"/>
          <p:cNvCxnSpPr>
            <a:cxnSpLocks noChangeShapeType="1"/>
          </p:cNvCxnSpPr>
          <p:nvPr/>
        </p:nvCxnSpPr>
        <p:spPr bwMode="auto">
          <a:xfrm rot="10800000">
            <a:off x="6726238" y="4019551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1" name="Shape 481"/>
          <p:cNvCxnSpPr>
            <a:cxnSpLocks noChangeShapeType="1"/>
          </p:cNvCxnSpPr>
          <p:nvPr/>
        </p:nvCxnSpPr>
        <p:spPr bwMode="auto">
          <a:xfrm rot="10800000">
            <a:off x="6726238" y="4330701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2" name="Shape 482"/>
          <p:cNvCxnSpPr>
            <a:cxnSpLocks noChangeShapeType="1"/>
          </p:cNvCxnSpPr>
          <p:nvPr/>
        </p:nvCxnSpPr>
        <p:spPr bwMode="auto">
          <a:xfrm rot="10800000">
            <a:off x="6726238" y="4640263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3" name="Shape 483"/>
          <p:cNvCxnSpPr>
            <a:cxnSpLocks noChangeShapeType="1"/>
          </p:cNvCxnSpPr>
          <p:nvPr/>
        </p:nvCxnSpPr>
        <p:spPr bwMode="auto">
          <a:xfrm flipH="1">
            <a:off x="6726238" y="4640263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4" name="Shape 484"/>
          <p:cNvCxnSpPr>
            <a:cxnSpLocks noChangeShapeType="1"/>
          </p:cNvCxnSpPr>
          <p:nvPr/>
        </p:nvCxnSpPr>
        <p:spPr bwMode="auto">
          <a:xfrm flipH="1">
            <a:off x="6726238" y="4640263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5" name="Shape 485"/>
          <p:cNvCxnSpPr>
            <a:cxnSpLocks noChangeShapeType="1"/>
          </p:cNvCxnSpPr>
          <p:nvPr/>
        </p:nvCxnSpPr>
        <p:spPr bwMode="auto">
          <a:xfrm flipH="1">
            <a:off x="6726238" y="4640263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" name="Shape 486"/>
          <p:cNvCxnSpPr>
            <a:cxnSpLocks noChangeShapeType="1"/>
          </p:cNvCxnSpPr>
          <p:nvPr/>
        </p:nvCxnSpPr>
        <p:spPr bwMode="auto">
          <a:xfrm flipH="1">
            <a:off x="6726238" y="4640263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7" name="Shape 487"/>
          <p:cNvCxnSpPr>
            <a:cxnSpLocks noChangeShapeType="1"/>
          </p:cNvCxnSpPr>
          <p:nvPr/>
        </p:nvCxnSpPr>
        <p:spPr bwMode="auto">
          <a:xfrm rot="10800000">
            <a:off x="6726238" y="3709988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8" name="Shape 488"/>
          <p:cNvCxnSpPr>
            <a:cxnSpLocks noChangeShapeType="1"/>
          </p:cNvCxnSpPr>
          <p:nvPr/>
        </p:nvCxnSpPr>
        <p:spPr bwMode="auto">
          <a:xfrm rot="10800000">
            <a:off x="6726238" y="3400426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9" name="Shape 489"/>
          <p:cNvCxnSpPr>
            <a:cxnSpLocks noChangeShapeType="1"/>
          </p:cNvCxnSpPr>
          <p:nvPr/>
        </p:nvCxnSpPr>
        <p:spPr bwMode="auto">
          <a:xfrm rot="10800000">
            <a:off x="6726238" y="3090863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0" name="Shape 490"/>
          <p:cNvCxnSpPr>
            <a:cxnSpLocks noChangeShapeType="1"/>
          </p:cNvCxnSpPr>
          <p:nvPr/>
        </p:nvCxnSpPr>
        <p:spPr bwMode="auto">
          <a:xfrm rot="10800000">
            <a:off x="6726238" y="2779713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1" name="Shape 491"/>
          <p:cNvCxnSpPr>
            <a:cxnSpLocks noChangeShapeType="1"/>
          </p:cNvCxnSpPr>
          <p:nvPr/>
        </p:nvCxnSpPr>
        <p:spPr bwMode="auto">
          <a:xfrm rot="10800000">
            <a:off x="6726238" y="4330701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2" name="Shape 492"/>
          <p:cNvCxnSpPr>
            <a:cxnSpLocks noChangeShapeType="1"/>
          </p:cNvCxnSpPr>
          <p:nvPr/>
        </p:nvCxnSpPr>
        <p:spPr bwMode="auto">
          <a:xfrm rot="10800000">
            <a:off x="6726238" y="4640263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3" name="Shape 493"/>
          <p:cNvCxnSpPr>
            <a:cxnSpLocks noChangeShapeType="1"/>
          </p:cNvCxnSpPr>
          <p:nvPr/>
        </p:nvCxnSpPr>
        <p:spPr bwMode="auto">
          <a:xfrm rot="10800000">
            <a:off x="6726238" y="4949826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4" name="Shape 494"/>
          <p:cNvCxnSpPr>
            <a:cxnSpLocks noChangeShapeType="1"/>
          </p:cNvCxnSpPr>
          <p:nvPr/>
        </p:nvCxnSpPr>
        <p:spPr bwMode="auto">
          <a:xfrm flipH="1">
            <a:off x="6726238" y="4949826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5" name="Shape 495"/>
          <p:cNvCxnSpPr>
            <a:cxnSpLocks noChangeShapeType="1"/>
          </p:cNvCxnSpPr>
          <p:nvPr/>
        </p:nvCxnSpPr>
        <p:spPr bwMode="auto">
          <a:xfrm flipH="1">
            <a:off x="6726238" y="4949826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" name="Shape 496"/>
          <p:cNvCxnSpPr>
            <a:cxnSpLocks noChangeShapeType="1"/>
          </p:cNvCxnSpPr>
          <p:nvPr/>
        </p:nvCxnSpPr>
        <p:spPr bwMode="auto">
          <a:xfrm flipH="1">
            <a:off x="6726238" y="4949826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" name="Shape 497"/>
          <p:cNvCxnSpPr>
            <a:cxnSpLocks noChangeShapeType="1"/>
          </p:cNvCxnSpPr>
          <p:nvPr/>
        </p:nvCxnSpPr>
        <p:spPr bwMode="auto">
          <a:xfrm rot="10800000">
            <a:off x="6726238" y="4019551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8" name="Shape 498"/>
          <p:cNvCxnSpPr>
            <a:cxnSpLocks noChangeShapeType="1"/>
          </p:cNvCxnSpPr>
          <p:nvPr/>
        </p:nvCxnSpPr>
        <p:spPr bwMode="auto">
          <a:xfrm rot="10800000">
            <a:off x="6726238" y="3709988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9" name="Shape 499"/>
          <p:cNvCxnSpPr>
            <a:cxnSpLocks noChangeShapeType="1"/>
          </p:cNvCxnSpPr>
          <p:nvPr/>
        </p:nvCxnSpPr>
        <p:spPr bwMode="auto">
          <a:xfrm rot="10800000">
            <a:off x="6726238" y="3400426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0" name="Shape 500"/>
          <p:cNvCxnSpPr>
            <a:cxnSpLocks noChangeShapeType="1"/>
          </p:cNvCxnSpPr>
          <p:nvPr/>
        </p:nvCxnSpPr>
        <p:spPr bwMode="auto">
          <a:xfrm rot="10800000">
            <a:off x="6726238" y="3090863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1" name="Shape 501"/>
          <p:cNvCxnSpPr>
            <a:cxnSpLocks noChangeShapeType="1"/>
          </p:cNvCxnSpPr>
          <p:nvPr/>
        </p:nvCxnSpPr>
        <p:spPr bwMode="auto">
          <a:xfrm rot="10800000">
            <a:off x="6726238" y="4640263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2" name="Shape 502"/>
          <p:cNvCxnSpPr>
            <a:cxnSpLocks noChangeShapeType="1"/>
          </p:cNvCxnSpPr>
          <p:nvPr/>
        </p:nvCxnSpPr>
        <p:spPr bwMode="auto">
          <a:xfrm rot="10800000">
            <a:off x="6726238" y="4949826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3" name="Shape 503"/>
          <p:cNvCxnSpPr>
            <a:cxnSpLocks noChangeShapeType="1"/>
          </p:cNvCxnSpPr>
          <p:nvPr/>
        </p:nvCxnSpPr>
        <p:spPr bwMode="auto">
          <a:xfrm rot="10800000">
            <a:off x="6726238" y="5260976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" name="Shape 504"/>
          <p:cNvCxnSpPr>
            <a:cxnSpLocks noChangeShapeType="1"/>
          </p:cNvCxnSpPr>
          <p:nvPr/>
        </p:nvCxnSpPr>
        <p:spPr bwMode="auto">
          <a:xfrm flipH="1">
            <a:off x="6726238" y="5260976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5" name="Shape 505"/>
          <p:cNvCxnSpPr>
            <a:cxnSpLocks noChangeShapeType="1"/>
          </p:cNvCxnSpPr>
          <p:nvPr/>
        </p:nvCxnSpPr>
        <p:spPr bwMode="auto">
          <a:xfrm flipH="1">
            <a:off x="6726238" y="5260976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" name="Shape 506"/>
          <p:cNvCxnSpPr>
            <a:cxnSpLocks noChangeShapeType="1"/>
          </p:cNvCxnSpPr>
          <p:nvPr/>
        </p:nvCxnSpPr>
        <p:spPr bwMode="auto">
          <a:xfrm rot="10800000">
            <a:off x="6726238" y="4330701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7" name="Shape 507"/>
          <p:cNvCxnSpPr>
            <a:cxnSpLocks noChangeShapeType="1"/>
          </p:cNvCxnSpPr>
          <p:nvPr/>
        </p:nvCxnSpPr>
        <p:spPr bwMode="auto">
          <a:xfrm rot="10800000">
            <a:off x="6726238" y="4019551"/>
            <a:ext cx="904875" cy="1241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8" name="Shape 508"/>
          <p:cNvCxnSpPr>
            <a:cxnSpLocks noChangeShapeType="1"/>
          </p:cNvCxnSpPr>
          <p:nvPr/>
        </p:nvCxnSpPr>
        <p:spPr bwMode="auto">
          <a:xfrm rot="10800000">
            <a:off x="6726238" y="3709988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9" name="Shape 509"/>
          <p:cNvCxnSpPr>
            <a:cxnSpLocks noChangeShapeType="1"/>
          </p:cNvCxnSpPr>
          <p:nvPr/>
        </p:nvCxnSpPr>
        <p:spPr bwMode="auto">
          <a:xfrm rot="10800000">
            <a:off x="6726238" y="3400426"/>
            <a:ext cx="904875" cy="1858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0" name="Shape 510"/>
          <p:cNvCxnSpPr>
            <a:cxnSpLocks noChangeShapeType="1"/>
            <a:endCxn id="171" idx="6"/>
          </p:cNvCxnSpPr>
          <p:nvPr/>
        </p:nvCxnSpPr>
        <p:spPr bwMode="auto">
          <a:xfrm>
            <a:off x="6726238" y="2160588"/>
            <a:ext cx="904875" cy="2170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1" name="Shape 511"/>
          <p:cNvCxnSpPr>
            <a:cxnSpLocks noChangeShapeType="1"/>
            <a:endCxn id="172" idx="6"/>
          </p:cNvCxnSpPr>
          <p:nvPr/>
        </p:nvCxnSpPr>
        <p:spPr bwMode="auto">
          <a:xfrm>
            <a:off x="6726238" y="2160588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2" name="Shape 512"/>
          <p:cNvCxnSpPr>
            <a:cxnSpLocks noChangeShapeType="1"/>
            <a:endCxn id="169" idx="6"/>
          </p:cNvCxnSpPr>
          <p:nvPr/>
        </p:nvCxnSpPr>
        <p:spPr bwMode="auto">
          <a:xfrm>
            <a:off x="6726238" y="2160588"/>
            <a:ext cx="904875" cy="27892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3" name="Shape 513"/>
          <p:cNvCxnSpPr>
            <a:cxnSpLocks noChangeShapeType="1"/>
            <a:endCxn id="170" idx="6"/>
          </p:cNvCxnSpPr>
          <p:nvPr/>
        </p:nvCxnSpPr>
        <p:spPr bwMode="auto">
          <a:xfrm>
            <a:off x="6726238" y="2160588"/>
            <a:ext cx="904875" cy="3098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" name="Shape 514"/>
          <p:cNvCxnSpPr>
            <a:cxnSpLocks noChangeShapeType="1"/>
            <a:endCxn id="172" idx="6"/>
          </p:cNvCxnSpPr>
          <p:nvPr/>
        </p:nvCxnSpPr>
        <p:spPr bwMode="auto">
          <a:xfrm>
            <a:off x="6726238" y="2470151"/>
            <a:ext cx="904875" cy="21701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5" name="Shape 516"/>
          <p:cNvCxnSpPr>
            <a:cxnSpLocks noChangeShapeType="1"/>
            <a:endCxn id="169" idx="6"/>
          </p:cNvCxnSpPr>
          <p:nvPr/>
        </p:nvCxnSpPr>
        <p:spPr bwMode="auto">
          <a:xfrm>
            <a:off x="6726238" y="2470151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" name="Shape 517"/>
          <p:cNvCxnSpPr>
            <a:cxnSpLocks noChangeShapeType="1"/>
            <a:endCxn id="170" idx="6"/>
          </p:cNvCxnSpPr>
          <p:nvPr/>
        </p:nvCxnSpPr>
        <p:spPr bwMode="auto">
          <a:xfrm>
            <a:off x="6726238" y="2470151"/>
            <a:ext cx="904875" cy="2789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7" name="Shape 518"/>
          <p:cNvCxnSpPr>
            <a:cxnSpLocks noChangeShapeType="1"/>
            <a:endCxn id="169" idx="6"/>
          </p:cNvCxnSpPr>
          <p:nvPr/>
        </p:nvCxnSpPr>
        <p:spPr bwMode="auto">
          <a:xfrm>
            <a:off x="6726238" y="2781301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8" name="Shape 519"/>
          <p:cNvCxnSpPr>
            <a:cxnSpLocks noChangeShapeType="1"/>
            <a:endCxn id="170" idx="6"/>
          </p:cNvCxnSpPr>
          <p:nvPr/>
        </p:nvCxnSpPr>
        <p:spPr bwMode="auto">
          <a:xfrm>
            <a:off x="6726238" y="2781301"/>
            <a:ext cx="904875" cy="24780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Shape 520"/>
          <p:cNvCxnSpPr>
            <a:cxnSpLocks noChangeShapeType="1"/>
            <a:endCxn id="170" idx="6"/>
          </p:cNvCxnSpPr>
          <p:nvPr/>
        </p:nvCxnSpPr>
        <p:spPr bwMode="auto">
          <a:xfrm>
            <a:off x="6726238" y="3090863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0" name="Shape 521"/>
          <p:cNvSpPr>
            <a:spLocks noChangeArrowheads="1"/>
          </p:cNvSpPr>
          <p:nvPr/>
        </p:nvSpPr>
        <p:spPr bwMode="auto">
          <a:xfrm>
            <a:off x="8753476" y="2671763"/>
            <a:ext cx="219075" cy="217488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291" name="Shape 522"/>
          <p:cNvSpPr>
            <a:spLocks noChangeArrowheads="1"/>
          </p:cNvSpPr>
          <p:nvPr/>
        </p:nvSpPr>
        <p:spPr bwMode="auto">
          <a:xfrm>
            <a:off x="8753476" y="2981326"/>
            <a:ext cx="219075" cy="217487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292" name="Shape 523"/>
          <p:cNvSpPr>
            <a:spLocks noChangeArrowheads="1"/>
          </p:cNvSpPr>
          <p:nvPr/>
        </p:nvSpPr>
        <p:spPr bwMode="auto">
          <a:xfrm>
            <a:off x="8753476" y="3290888"/>
            <a:ext cx="219075" cy="21907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293" name="Shape 524"/>
          <p:cNvSpPr>
            <a:spLocks noChangeArrowheads="1"/>
          </p:cNvSpPr>
          <p:nvPr/>
        </p:nvSpPr>
        <p:spPr bwMode="auto">
          <a:xfrm>
            <a:off x="8753476" y="3602038"/>
            <a:ext cx="219075" cy="217488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294" name="Shape 525"/>
          <p:cNvSpPr>
            <a:spLocks noChangeArrowheads="1"/>
          </p:cNvSpPr>
          <p:nvPr/>
        </p:nvSpPr>
        <p:spPr bwMode="auto">
          <a:xfrm>
            <a:off x="8753476" y="3911601"/>
            <a:ext cx="219075" cy="217487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295" name="Shape 526"/>
          <p:cNvSpPr>
            <a:spLocks noChangeArrowheads="1"/>
          </p:cNvSpPr>
          <p:nvPr/>
        </p:nvSpPr>
        <p:spPr bwMode="auto">
          <a:xfrm>
            <a:off x="8753476" y="4841876"/>
            <a:ext cx="219075" cy="217487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296" name="Shape 527"/>
          <p:cNvSpPr>
            <a:spLocks noChangeArrowheads="1"/>
          </p:cNvSpPr>
          <p:nvPr/>
        </p:nvSpPr>
        <p:spPr bwMode="auto">
          <a:xfrm>
            <a:off x="8753476" y="5151438"/>
            <a:ext cx="219075" cy="217488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297" name="Shape 528"/>
          <p:cNvSpPr>
            <a:spLocks noChangeArrowheads="1"/>
          </p:cNvSpPr>
          <p:nvPr/>
        </p:nvSpPr>
        <p:spPr bwMode="auto">
          <a:xfrm>
            <a:off x="8753476" y="4221163"/>
            <a:ext cx="219075" cy="217488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298" name="Shape 529"/>
          <p:cNvSpPr>
            <a:spLocks noChangeArrowheads="1"/>
          </p:cNvSpPr>
          <p:nvPr/>
        </p:nvSpPr>
        <p:spPr bwMode="auto">
          <a:xfrm>
            <a:off x="8753476" y="4530726"/>
            <a:ext cx="219075" cy="21907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cxnSp>
        <p:nvCxnSpPr>
          <p:cNvPr id="299" name="Shape 530"/>
          <p:cNvCxnSpPr>
            <a:cxnSpLocks noChangeShapeType="1"/>
            <a:endCxn id="290" idx="2"/>
          </p:cNvCxnSpPr>
          <p:nvPr/>
        </p:nvCxnSpPr>
        <p:spPr bwMode="auto">
          <a:xfrm>
            <a:off x="7848601" y="2781301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0" name="Shape 532"/>
          <p:cNvCxnSpPr>
            <a:cxnSpLocks noChangeShapeType="1"/>
            <a:endCxn id="291" idx="2"/>
          </p:cNvCxnSpPr>
          <p:nvPr/>
        </p:nvCxnSpPr>
        <p:spPr bwMode="auto">
          <a:xfrm>
            <a:off x="7848601" y="2781301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1" name="Shape 533"/>
          <p:cNvCxnSpPr>
            <a:cxnSpLocks noChangeShapeType="1"/>
            <a:endCxn id="292" idx="2"/>
          </p:cNvCxnSpPr>
          <p:nvPr/>
        </p:nvCxnSpPr>
        <p:spPr bwMode="auto">
          <a:xfrm>
            <a:off x="7848601" y="2781301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2" name="Shape 534"/>
          <p:cNvCxnSpPr>
            <a:cxnSpLocks noChangeShapeType="1"/>
            <a:endCxn id="293" idx="2"/>
          </p:cNvCxnSpPr>
          <p:nvPr/>
        </p:nvCxnSpPr>
        <p:spPr bwMode="auto">
          <a:xfrm>
            <a:off x="7848601" y="2779713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3" name="Shape 535"/>
          <p:cNvCxnSpPr>
            <a:cxnSpLocks noChangeShapeType="1"/>
            <a:endCxn id="294" idx="2"/>
          </p:cNvCxnSpPr>
          <p:nvPr/>
        </p:nvCxnSpPr>
        <p:spPr bwMode="auto">
          <a:xfrm>
            <a:off x="7848601" y="2779713"/>
            <a:ext cx="904875" cy="1241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4" name="Shape 536"/>
          <p:cNvCxnSpPr>
            <a:cxnSpLocks noChangeShapeType="1"/>
            <a:endCxn id="297" idx="2"/>
          </p:cNvCxnSpPr>
          <p:nvPr/>
        </p:nvCxnSpPr>
        <p:spPr bwMode="auto">
          <a:xfrm>
            <a:off x="7848601" y="2781301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Shape 537"/>
          <p:cNvCxnSpPr>
            <a:cxnSpLocks noChangeShapeType="1"/>
            <a:endCxn id="298" idx="2"/>
          </p:cNvCxnSpPr>
          <p:nvPr/>
        </p:nvCxnSpPr>
        <p:spPr bwMode="auto">
          <a:xfrm>
            <a:off x="7848601" y="2781301"/>
            <a:ext cx="904875" cy="1858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6" name="Shape 538"/>
          <p:cNvCxnSpPr>
            <a:cxnSpLocks noChangeShapeType="1"/>
            <a:endCxn id="295" idx="2"/>
          </p:cNvCxnSpPr>
          <p:nvPr/>
        </p:nvCxnSpPr>
        <p:spPr bwMode="auto">
          <a:xfrm>
            <a:off x="7848601" y="2781301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" name="Shape 539"/>
          <p:cNvCxnSpPr>
            <a:cxnSpLocks noChangeShapeType="1"/>
            <a:endCxn id="296" idx="2"/>
          </p:cNvCxnSpPr>
          <p:nvPr/>
        </p:nvCxnSpPr>
        <p:spPr bwMode="auto">
          <a:xfrm>
            <a:off x="7848601" y="2781301"/>
            <a:ext cx="904875" cy="24780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Shape 540"/>
          <p:cNvCxnSpPr>
            <a:cxnSpLocks noChangeShapeType="1"/>
          </p:cNvCxnSpPr>
          <p:nvPr/>
        </p:nvCxnSpPr>
        <p:spPr bwMode="auto">
          <a:xfrm rot="10800000" flipH="1">
            <a:off x="7848601" y="2781301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" name="Shape 541"/>
          <p:cNvCxnSpPr>
            <a:cxnSpLocks noChangeShapeType="1"/>
          </p:cNvCxnSpPr>
          <p:nvPr/>
        </p:nvCxnSpPr>
        <p:spPr bwMode="auto">
          <a:xfrm>
            <a:off x="7848601" y="3090863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" name="Shape 542"/>
          <p:cNvCxnSpPr>
            <a:cxnSpLocks noChangeShapeType="1"/>
          </p:cNvCxnSpPr>
          <p:nvPr/>
        </p:nvCxnSpPr>
        <p:spPr bwMode="auto">
          <a:xfrm>
            <a:off x="7848601" y="3090863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1" name="Shape 543"/>
          <p:cNvCxnSpPr>
            <a:cxnSpLocks noChangeShapeType="1"/>
          </p:cNvCxnSpPr>
          <p:nvPr/>
        </p:nvCxnSpPr>
        <p:spPr bwMode="auto">
          <a:xfrm>
            <a:off x="7848601" y="3090863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2" name="Shape 544"/>
          <p:cNvCxnSpPr>
            <a:cxnSpLocks noChangeShapeType="1"/>
          </p:cNvCxnSpPr>
          <p:nvPr/>
        </p:nvCxnSpPr>
        <p:spPr bwMode="auto">
          <a:xfrm>
            <a:off x="7848601" y="3090863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3" name="Shape 545"/>
          <p:cNvCxnSpPr>
            <a:cxnSpLocks noChangeShapeType="1"/>
          </p:cNvCxnSpPr>
          <p:nvPr/>
        </p:nvCxnSpPr>
        <p:spPr bwMode="auto">
          <a:xfrm>
            <a:off x="7848601" y="3090863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4" name="Shape 546"/>
          <p:cNvCxnSpPr>
            <a:cxnSpLocks noChangeShapeType="1"/>
          </p:cNvCxnSpPr>
          <p:nvPr/>
        </p:nvCxnSpPr>
        <p:spPr bwMode="auto">
          <a:xfrm>
            <a:off x="7848601" y="3090863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5" name="Shape 547"/>
          <p:cNvCxnSpPr>
            <a:cxnSpLocks noChangeShapeType="1"/>
          </p:cNvCxnSpPr>
          <p:nvPr/>
        </p:nvCxnSpPr>
        <p:spPr bwMode="auto">
          <a:xfrm>
            <a:off x="7848601" y="3090863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6" name="Shape 548"/>
          <p:cNvCxnSpPr>
            <a:cxnSpLocks noChangeShapeType="1"/>
          </p:cNvCxnSpPr>
          <p:nvPr/>
        </p:nvCxnSpPr>
        <p:spPr bwMode="auto">
          <a:xfrm>
            <a:off x="7848601" y="3090863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" name="Shape 549"/>
          <p:cNvCxnSpPr>
            <a:cxnSpLocks noChangeShapeType="1"/>
          </p:cNvCxnSpPr>
          <p:nvPr/>
        </p:nvCxnSpPr>
        <p:spPr bwMode="auto">
          <a:xfrm rot="10800000" flipH="1">
            <a:off x="7848601" y="2781301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8" name="Shape 550"/>
          <p:cNvCxnSpPr>
            <a:cxnSpLocks noChangeShapeType="1"/>
          </p:cNvCxnSpPr>
          <p:nvPr/>
        </p:nvCxnSpPr>
        <p:spPr bwMode="auto">
          <a:xfrm rot="10800000" flipH="1">
            <a:off x="7848601" y="3090863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9" name="Shape 551"/>
          <p:cNvCxnSpPr>
            <a:cxnSpLocks noChangeShapeType="1"/>
          </p:cNvCxnSpPr>
          <p:nvPr/>
        </p:nvCxnSpPr>
        <p:spPr bwMode="auto">
          <a:xfrm>
            <a:off x="7848601" y="3400426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0" name="Shape 552"/>
          <p:cNvCxnSpPr>
            <a:cxnSpLocks noChangeShapeType="1"/>
          </p:cNvCxnSpPr>
          <p:nvPr/>
        </p:nvCxnSpPr>
        <p:spPr bwMode="auto">
          <a:xfrm>
            <a:off x="7848601" y="3400426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1" name="Shape 553"/>
          <p:cNvCxnSpPr>
            <a:cxnSpLocks noChangeShapeType="1"/>
          </p:cNvCxnSpPr>
          <p:nvPr/>
        </p:nvCxnSpPr>
        <p:spPr bwMode="auto">
          <a:xfrm>
            <a:off x="7848601" y="3400426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2" name="Shape 554"/>
          <p:cNvCxnSpPr>
            <a:cxnSpLocks noChangeShapeType="1"/>
          </p:cNvCxnSpPr>
          <p:nvPr/>
        </p:nvCxnSpPr>
        <p:spPr bwMode="auto">
          <a:xfrm>
            <a:off x="7848601" y="3400426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3" name="Shape 555"/>
          <p:cNvCxnSpPr>
            <a:cxnSpLocks noChangeShapeType="1"/>
          </p:cNvCxnSpPr>
          <p:nvPr/>
        </p:nvCxnSpPr>
        <p:spPr bwMode="auto">
          <a:xfrm>
            <a:off x="7848601" y="3400426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4" name="Shape 556"/>
          <p:cNvCxnSpPr>
            <a:cxnSpLocks noChangeShapeType="1"/>
          </p:cNvCxnSpPr>
          <p:nvPr/>
        </p:nvCxnSpPr>
        <p:spPr bwMode="auto">
          <a:xfrm>
            <a:off x="7848601" y="3400426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5" name="Shape 557"/>
          <p:cNvCxnSpPr>
            <a:cxnSpLocks noChangeShapeType="1"/>
          </p:cNvCxnSpPr>
          <p:nvPr/>
        </p:nvCxnSpPr>
        <p:spPr bwMode="auto">
          <a:xfrm>
            <a:off x="7848601" y="3400426"/>
            <a:ext cx="904875" cy="1858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6" name="Shape 558"/>
          <p:cNvCxnSpPr>
            <a:cxnSpLocks noChangeShapeType="1"/>
          </p:cNvCxnSpPr>
          <p:nvPr/>
        </p:nvCxnSpPr>
        <p:spPr bwMode="auto">
          <a:xfrm rot="10800000" flipH="1">
            <a:off x="7848601" y="3090863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" name="Shape 559"/>
          <p:cNvCxnSpPr>
            <a:cxnSpLocks noChangeShapeType="1"/>
          </p:cNvCxnSpPr>
          <p:nvPr/>
        </p:nvCxnSpPr>
        <p:spPr bwMode="auto">
          <a:xfrm rot="10800000" flipH="1">
            <a:off x="7848601" y="3400426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" name="Shape 560"/>
          <p:cNvCxnSpPr>
            <a:cxnSpLocks noChangeShapeType="1"/>
          </p:cNvCxnSpPr>
          <p:nvPr/>
        </p:nvCxnSpPr>
        <p:spPr bwMode="auto">
          <a:xfrm>
            <a:off x="7848601" y="3709988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9" name="Shape 561"/>
          <p:cNvCxnSpPr>
            <a:cxnSpLocks noChangeShapeType="1"/>
          </p:cNvCxnSpPr>
          <p:nvPr/>
        </p:nvCxnSpPr>
        <p:spPr bwMode="auto">
          <a:xfrm>
            <a:off x="7848601" y="3709988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0" name="Shape 562"/>
          <p:cNvCxnSpPr>
            <a:cxnSpLocks noChangeShapeType="1"/>
          </p:cNvCxnSpPr>
          <p:nvPr/>
        </p:nvCxnSpPr>
        <p:spPr bwMode="auto">
          <a:xfrm>
            <a:off x="7848601" y="3709988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1" name="Shape 563"/>
          <p:cNvCxnSpPr>
            <a:cxnSpLocks noChangeShapeType="1"/>
          </p:cNvCxnSpPr>
          <p:nvPr/>
        </p:nvCxnSpPr>
        <p:spPr bwMode="auto">
          <a:xfrm>
            <a:off x="7848601" y="3709988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2" name="Shape 564"/>
          <p:cNvCxnSpPr>
            <a:cxnSpLocks noChangeShapeType="1"/>
          </p:cNvCxnSpPr>
          <p:nvPr/>
        </p:nvCxnSpPr>
        <p:spPr bwMode="auto">
          <a:xfrm>
            <a:off x="7848601" y="3709988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3" name="Shape 565"/>
          <p:cNvCxnSpPr>
            <a:cxnSpLocks noChangeShapeType="1"/>
          </p:cNvCxnSpPr>
          <p:nvPr/>
        </p:nvCxnSpPr>
        <p:spPr bwMode="auto">
          <a:xfrm>
            <a:off x="7848601" y="3709988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4" name="Shape 566"/>
          <p:cNvCxnSpPr>
            <a:cxnSpLocks noChangeShapeType="1"/>
          </p:cNvCxnSpPr>
          <p:nvPr/>
        </p:nvCxnSpPr>
        <p:spPr bwMode="auto">
          <a:xfrm rot="10800000" flipH="1">
            <a:off x="7848601" y="2779713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5" name="Shape 567"/>
          <p:cNvCxnSpPr>
            <a:cxnSpLocks noChangeShapeType="1"/>
          </p:cNvCxnSpPr>
          <p:nvPr/>
        </p:nvCxnSpPr>
        <p:spPr bwMode="auto">
          <a:xfrm rot="10800000" flipH="1">
            <a:off x="7848601" y="3400426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6" name="Shape 568"/>
          <p:cNvCxnSpPr>
            <a:cxnSpLocks noChangeShapeType="1"/>
          </p:cNvCxnSpPr>
          <p:nvPr/>
        </p:nvCxnSpPr>
        <p:spPr bwMode="auto">
          <a:xfrm rot="10800000" flipH="1">
            <a:off x="7848601" y="3709988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7" name="Shape 569"/>
          <p:cNvCxnSpPr>
            <a:cxnSpLocks noChangeShapeType="1"/>
          </p:cNvCxnSpPr>
          <p:nvPr/>
        </p:nvCxnSpPr>
        <p:spPr bwMode="auto">
          <a:xfrm>
            <a:off x="7848601" y="4019551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" name="Shape 570"/>
          <p:cNvCxnSpPr>
            <a:cxnSpLocks noChangeShapeType="1"/>
          </p:cNvCxnSpPr>
          <p:nvPr/>
        </p:nvCxnSpPr>
        <p:spPr bwMode="auto">
          <a:xfrm>
            <a:off x="7848601" y="4019551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9" name="Shape 571"/>
          <p:cNvCxnSpPr>
            <a:cxnSpLocks noChangeShapeType="1"/>
          </p:cNvCxnSpPr>
          <p:nvPr/>
        </p:nvCxnSpPr>
        <p:spPr bwMode="auto">
          <a:xfrm>
            <a:off x="7848601" y="4019551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0" name="Shape 572"/>
          <p:cNvCxnSpPr>
            <a:cxnSpLocks noChangeShapeType="1"/>
          </p:cNvCxnSpPr>
          <p:nvPr/>
        </p:nvCxnSpPr>
        <p:spPr bwMode="auto">
          <a:xfrm>
            <a:off x="7848601" y="4019551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1" name="Shape 573"/>
          <p:cNvCxnSpPr>
            <a:cxnSpLocks noChangeShapeType="1"/>
          </p:cNvCxnSpPr>
          <p:nvPr/>
        </p:nvCxnSpPr>
        <p:spPr bwMode="auto">
          <a:xfrm>
            <a:off x="7848601" y="4019551"/>
            <a:ext cx="904875" cy="1241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2" name="Shape 574"/>
          <p:cNvCxnSpPr>
            <a:cxnSpLocks noChangeShapeType="1"/>
          </p:cNvCxnSpPr>
          <p:nvPr/>
        </p:nvCxnSpPr>
        <p:spPr bwMode="auto">
          <a:xfrm rot="10800000" flipH="1">
            <a:off x="7848601" y="3090863"/>
            <a:ext cx="904875" cy="9286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3" name="Shape 575"/>
          <p:cNvCxnSpPr>
            <a:cxnSpLocks noChangeShapeType="1"/>
          </p:cNvCxnSpPr>
          <p:nvPr/>
        </p:nvCxnSpPr>
        <p:spPr bwMode="auto">
          <a:xfrm rot="10800000" flipH="1">
            <a:off x="7848601" y="2779713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4" name="Shape 576"/>
          <p:cNvCxnSpPr>
            <a:cxnSpLocks noChangeShapeType="1"/>
          </p:cNvCxnSpPr>
          <p:nvPr/>
        </p:nvCxnSpPr>
        <p:spPr bwMode="auto">
          <a:xfrm rot="10800000" flipH="1">
            <a:off x="7848601" y="3709988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5" name="Shape 577"/>
          <p:cNvCxnSpPr>
            <a:cxnSpLocks noChangeShapeType="1"/>
          </p:cNvCxnSpPr>
          <p:nvPr/>
        </p:nvCxnSpPr>
        <p:spPr bwMode="auto">
          <a:xfrm rot="10800000" flipH="1">
            <a:off x="7848601" y="4019551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6" name="Shape 578"/>
          <p:cNvCxnSpPr>
            <a:cxnSpLocks noChangeShapeType="1"/>
          </p:cNvCxnSpPr>
          <p:nvPr/>
        </p:nvCxnSpPr>
        <p:spPr bwMode="auto">
          <a:xfrm>
            <a:off x="7848601" y="4330701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7" name="Shape 579"/>
          <p:cNvCxnSpPr>
            <a:cxnSpLocks noChangeShapeType="1"/>
          </p:cNvCxnSpPr>
          <p:nvPr/>
        </p:nvCxnSpPr>
        <p:spPr bwMode="auto">
          <a:xfrm>
            <a:off x="7848601" y="4330701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" name="Shape 580"/>
          <p:cNvCxnSpPr>
            <a:cxnSpLocks noChangeShapeType="1"/>
          </p:cNvCxnSpPr>
          <p:nvPr/>
        </p:nvCxnSpPr>
        <p:spPr bwMode="auto">
          <a:xfrm>
            <a:off x="7848601" y="4330701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9" name="Shape 581"/>
          <p:cNvCxnSpPr>
            <a:cxnSpLocks noChangeShapeType="1"/>
          </p:cNvCxnSpPr>
          <p:nvPr/>
        </p:nvCxnSpPr>
        <p:spPr bwMode="auto">
          <a:xfrm>
            <a:off x="7848601" y="4330701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0" name="Shape 582"/>
          <p:cNvCxnSpPr>
            <a:cxnSpLocks noChangeShapeType="1"/>
          </p:cNvCxnSpPr>
          <p:nvPr/>
        </p:nvCxnSpPr>
        <p:spPr bwMode="auto">
          <a:xfrm rot="10800000" flipH="1">
            <a:off x="7848601" y="3400426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1" name="Shape 583"/>
          <p:cNvCxnSpPr>
            <a:cxnSpLocks noChangeShapeType="1"/>
          </p:cNvCxnSpPr>
          <p:nvPr/>
        </p:nvCxnSpPr>
        <p:spPr bwMode="auto">
          <a:xfrm rot="10800000" flipH="1">
            <a:off x="7848601" y="3090863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2" name="Shape 584"/>
          <p:cNvCxnSpPr>
            <a:cxnSpLocks noChangeShapeType="1"/>
          </p:cNvCxnSpPr>
          <p:nvPr/>
        </p:nvCxnSpPr>
        <p:spPr bwMode="auto">
          <a:xfrm rot="10800000" flipH="1">
            <a:off x="7848601" y="2779713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3" name="Shape 585"/>
          <p:cNvCxnSpPr>
            <a:cxnSpLocks noChangeShapeType="1"/>
          </p:cNvCxnSpPr>
          <p:nvPr/>
        </p:nvCxnSpPr>
        <p:spPr bwMode="auto">
          <a:xfrm rot="10800000" flipH="1">
            <a:off x="7848601" y="4019551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4" name="Shape 586"/>
          <p:cNvCxnSpPr>
            <a:cxnSpLocks noChangeShapeType="1"/>
          </p:cNvCxnSpPr>
          <p:nvPr/>
        </p:nvCxnSpPr>
        <p:spPr bwMode="auto">
          <a:xfrm rot="10800000" flipH="1">
            <a:off x="7848601" y="4330701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5" name="Shape 587"/>
          <p:cNvCxnSpPr>
            <a:cxnSpLocks noChangeShapeType="1"/>
          </p:cNvCxnSpPr>
          <p:nvPr/>
        </p:nvCxnSpPr>
        <p:spPr bwMode="auto">
          <a:xfrm>
            <a:off x="7848601" y="4640263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6" name="Shape 588"/>
          <p:cNvCxnSpPr>
            <a:cxnSpLocks noChangeShapeType="1"/>
          </p:cNvCxnSpPr>
          <p:nvPr/>
        </p:nvCxnSpPr>
        <p:spPr bwMode="auto">
          <a:xfrm>
            <a:off x="7848601" y="4640263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7" name="Shape 589"/>
          <p:cNvCxnSpPr>
            <a:cxnSpLocks noChangeShapeType="1"/>
          </p:cNvCxnSpPr>
          <p:nvPr/>
        </p:nvCxnSpPr>
        <p:spPr bwMode="auto">
          <a:xfrm>
            <a:off x="7848601" y="4640263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" name="Shape 590"/>
          <p:cNvCxnSpPr>
            <a:cxnSpLocks noChangeShapeType="1"/>
          </p:cNvCxnSpPr>
          <p:nvPr/>
        </p:nvCxnSpPr>
        <p:spPr bwMode="auto">
          <a:xfrm rot="10800000" flipH="1">
            <a:off x="7848601" y="3709988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9" name="Shape 591"/>
          <p:cNvCxnSpPr>
            <a:cxnSpLocks noChangeShapeType="1"/>
          </p:cNvCxnSpPr>
          <p:nvPr/>
        </p:nvCxnSpPr>
        <p:spPr bwMode="auto">
          <a:xfrm rot="10800000" flipH="1">
            <a:off x="7848601" y="3400426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0" name="Shape 592"/>
          <p:cNvCxnSpPr>
            <a:cxnSpLocks noChangeShapeType="1"/>
          </p:cNvCxnSpPr>
          <p:nvPr/>
        </p:nvCxnSpPr>
        <p:spPr bwMode="auto">
          <a:xfrm rot="10800000" flipH="1">
            <a:off x="7848601" y="3090863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1" name="Shape 593"/>
          <p:cNvCxnSpPr>
            <a:cxnSpLocks noChangeShapeType="1"/>
          </p:cNvCxnSpPr>
          <p:nvPr/>
        </p:nvCxnSpPr>
        <p:spPr bwMode="auto">
          <a:xfrm rot="10800000" flipH="1">
            <a:off x="7848601" y="2779713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2" name="Shape 594"/>
          <p:cNvCxnSpPr>
            <a:cxnSpLocks noChangeShapeType="1"/>
          </p:cNvCxnSpPr>
          <p:nvPr/>
        </p:nvCxnSpPr>
        <p:spPr bwMode="auto">
          <a:xfrm rot="10800000" flipH="1">
            <a:off x="7848601" y="4330701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3" name="Shape 595"/>
          <p:cNvCxnSpPr>
            <a:cxnSpLocks noChangeShapeType="1"/>
          </p:cNvCxnSpPr>
          <p:nvPr/>
        </p:nvCxnSpPr>
        <p:spPr bwMode="auto">
          <a:xfrm rot="10800000" flipH="1">
            <a:off x="7848601" y="4640263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4" name="Shape 596"/>
          <p:cNvCxnSpPr>
            <a:cxnSpLocks noChangeShapeType="1"/>
          </p:cNvCxnSpPr>
          <p:nvPr/>
        </p:nvCxnSpPr>
        <p:spPr bwMode="auto">
          <a:xfrm>
            <a:off x="7848601" y="4949826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5" name="Shape 597"/>
          <p:cNvCxnSpPr>
            <a:cxnSpLocks noChangeShapeType="1"/>
          </p:cNvCxnSpPr>
          <p:nvPr/>
        </p:nvCxnSpPr>
        <p:spPr bwMode="auto">
          <a:xfrm>
            <a:off x="7848601" y="4949826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6" name="Shape 598"/>
          <p:cNvCxnSpPr>
            <a:cxnSpLocks noChangeShapeType="1"/>
          </p:cNvCxnSpPr>
          <p:nvPr/>
        </p:nvCxnSpPr>
        <p:spPr bwMode="auto">
          <a:xfrm rot="10800000" flipH="1">
            <a:off x="7848601" y="4019551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7" name="Shape 599"/>
          <p:cNvCxnSpPr>
            <a:cxnSpLocks noChangeShapeType="1"/>
          </p:cNvCxnSpPr>
          <p:nvPr/>
        </p:nvCxnSpPr>
        <p:spPr bwMode="auto">
          <a:xfrm rot="10800000" flipH="1">
            <a:off x="7848601" y="3709988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" name="Shape 600"/>
          <p:cNvCxnSpPr>
            <a:cxnSpLocks noChangeShapeType="1"/>
          </p:cNvCxnSpPr>
          <p:nvPr/>
        </p:nvCxnSpPr>
        <p:spPr bwMode="auto">
          <a:xfrm rot="10800000" flipH="1">
            <a:off x="7848601" y="3400426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9" name="Shape 601"/>
          <p:cNvCxnSpPr>
            <a:cxnSpLocks noChangeShapeType="1"/>
          </p:cNvCxnSpPr>
          <p:nvPr/>
        </p:nvCxnSpPr>
        <p:spPr bwMode="auto">
          <a:xfrm rot="10800000" flipH="1">
            <a:off x="7848601" y="3090863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0" name="Shape 602"/>
          <p:cNvCxnSpPr>
            <a:cxnSpLocks noChangeShapeType="1"/>
          </p:cNvCxnSpPr>
          <p:nvPr/>
        </p:nvCxnSpPr>
        <p:spPr bwMode="auto">
          <a:xfrm rot="10800000" flipH="1">
            <a:off x="7848601" y="4640263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1" name="Shape 603"/>
          <p:cNvCxnSpPr>
            <a:cxnSpLocks noChangeShapeType="1"/>
          </p:cNvCxnSpPr>
          <p:nvPr/>
        </p:nvCxnSpPr>
        <p:spPr bwMode="auto">
          <a:xfrm rot="10800000" flipH="1">
            <a:off x="7848601" y="4949826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2" name="Shape 604"/>
          <p:cNvCxnSpPr>
            <a:cxnSpLocks noChangeShapeType="1"/>
          </p:cNvCxnSpPr>
          <p:nvPr/>
        </p:nvCxnSpPr>
        <p:spPr bwMode="auto">
          <a:xfrm>
            <a:off x="7848601" y="5260976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3" name="Shape 605"/>
          <p:cNvCxnSpPr>
            <a:cxnSpLocks noChangeShapeType="1"/>
          </p:cNvCxnSpPr>
          <p:nvPr/>
        </p:nvCxnSpPr>
        <p:spPr bwMode="auto">
          <a:xfrm rot="10800000" flipH="1">
            <a:off x="7848601" y="4330701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4" name="Shape 606"/>
          <p:cNvCxnSpPr>
            <a:cxnSpLocks noChangeShapeType="1"/>
          </p:cNvCxnSpPr>
          <p:nvPr/>
        </p:nvCxnSpPr>
        <p:spPr bwMode="auto">
          <a:xfrm rot="10800000" flipH="1">
            <a:off x="7848601" y="4019551"/>
            <a:ext cx="904875" cy="1241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5" name="Shape 607"/>
          <p:cNvCxnSpPr>
            <a:cxnSpLocks noChangeShapeType="1"/>
          </p:cNvCxnSpPr>
          <p:nvPr/>
        </p:nvCxnSpPr>
        <p:spPr bwMode="auto">
          <a:xfrm rot="10800000" flipH="1">
            <a:off x="7848601" y="3709988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6" name="Shape 608"/>
          <p:cNvCxnSpPr>
            <a:cxnSpLocks noChangeShapeType="1"/>
          </p:cNvCxnSpPr>
          <p:nvPr/>
        </p:nvCxnSpPr>
        <p:spPr bwMode="auto">
          <a:xfrm rot="10800000" flipH="1">
            <a:off x="7848601" y="3400426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7" name="Shape 609"/>
          <p:cNvCxnSpPr>
            <a:cxnSpLocks noChangeShapeType="1"/>
            <a:stCxn id="290" idx="2"/>
          </p:cNvCxnSpPr>
          <p:nvPr/>
        </p:nvCxnSpPr>
        <p:spPr bwMode="auto">
          <a:xfrm flipH="1">
            <a:off x="7848601" y="2781301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8" name="Shape 611"/>
          <p:cNvCxnSpPr>
            <a:cxnSpLocks noChangeShapeType="1"/>
            <a:stCxn id="290" idx="2"/>
          </p:cNvCxnSpPr>
          <p:nvPr/>
        </p:nvCxnSpPr>
        <p:spPr bwMode="auto">
          <a:xfrm flipH="1">
            <a:off x="7848601" y="2781301"/>
            <a:ext cx="904875" cy="24780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" name="Shape 613"/>
          <p:cNvCxnSpPr>
            <a:cxnSpLocks noChangeShapeType="1"/>
            <a:stCxn id="291" idx="2"/>
          </p:cNvCxnSpPr>
          <p:nvPr/>
        </p:nvCxnSpPr>
        <p:spPr bwMode="auto">
          <a:xfrm flipH="1">
            <a:off x="7848601" y="3090863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0" name="Shape 614"/>
          <p:cNvSpPr>
            <a:spLocks noChangeArrowheads="1"/>
          </p:cNvSpPr>
          <p:nvPr/>
        </p:nvSpPr>
        <p:spPr bwMode="auto">
          <a:xfrm>
            <a:off x="8753476" y="2671763"/>
            <a:ext cx="219075" cy="217488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81" name="Shape 615"/>
          <p:cNvSpPr>
            <a:spLocks noChangeArrowheads="1"/>
          </p:cNvSpPr>
          <p:nvPr/>
        </p:nvSpPr>
        <p:spPr bwMode="auto">
          <a:xfrm>
            <a:off x="8753476" y="2981326"/>
            <a:ext cx="219075" cy="217487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82" name="Shape 616"/>
          <p:cNvSpPr>
            <a:spLocks noChangeArrowheads="1"/>
          </p:cNvSpPr>
          <p:nvPr/>
        </p:nvSpPr>
        <p:spPr bwMode="auto">
          <a:xfrm>
            <a:off x="8753476" y="3290888"/>
            <a:ext cx="219075" cy="21907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83" name="Shape 617"/>
          <p:cNvSpPr>
            <a:spLocks noChangeArrowheads="1"/>
          </p:cNvSpPr>
          <p:nvPr/>
        </p:nvSpPr>
        <p:spPr bwMode="auto">
          <a:xfrm>
            <a:off x="8753476" y="3602038"/>
            <a:ext cx="219075" cy="217488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84" name="Shape 618"/>
          <p:cNvSpPr>
            <a:spLocks noChangeArrowheads="1"/>
          </p:cNvSpPr>
          <p:nvPr/>
        </p:nvSpPr>
        <p:spPr bwMode="auto">
          <a:xfrm>
            <a:off x="8753476" y="3911601"/>
            <a:ext cx="219075" cy="217487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85" name="Shape 619"/>
          <p:cNvSpPr>
            <a:spLocks noChangeArrowheads="1"/>
          </p:cNvSpPr>
          <p:nvPr/>
        </p:nvSpPr>
        <p:spPr bwMode="auto">
          <a:xfrm>
            <a:off x="8753476" y="4841876"/>
            <a:ext cx="219075" cy="217487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86" name="Shape 620"/>
          <p:cNvSpPr>
            <a:spLocks noChangeArrowheads="1"/>
          </p:cNvSpPr>
          <p:nvPr/>
        </p:nvSpPr>
        <p:spPr bwMode="auto">
          <a:xfrm>
            <a:off x="8753476" y="5151438"/>
            <a:ext cx="219075" cy="217488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87" name="Shape 621"/>
          <p:cNvSpPr>
            <a:spLocks noChangeArrowheads="1"/>
          </p:cNvSpPr>
          <p:nvPr/>
        </p:nvSpPr>
        <p:spPr bwMode="auto">
          <a:xfrm>
            <a:off x="8753476" y="4221163"/>
            <a:ext cx="219075" cy="217488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88" name="Shape 622"/>
          <p:cNvSpPr>
            <a:spLocks noChangeArrowheads="1"/>
          </p:cNvSpPr>
          <p:nvPr/>
        </p:nvSpPr>
        <p:spPr bwMode="auto">
          <a:xfrm>
            <a:off x="8753476" y="4530726"/>
            <a:ext cx="219075" cy="21907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89" name="Shape 623"/>
          <p:cNvSpPr>
            <a:spLocks noChangeArrowheads="1"/>
          </p:cNvSpPr>
          <p:nvPr/>
        </p:nvSpPr>
        <p:spPr bwMode="auto">
          <a:xfrm flipH="1">
            <a:off x="9877426" y="3602038"/>
            <a:ext cx="217487" cy="217488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90" name="Shape 624"/>
          <p:cNvSpPr>
            <a:spLocks noChangeArrowheads="1"/>
          </p:cNvSpPr>
          <p:nvPr/>
        </p:nvSpPr>
        <p:spPr bwMode="auto">
          <a:xfrm flipH="1">
            <a:off x="9877426" y="3911601"/>
            <a:ext cx="217487" cy="217487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cxnSp>
        <p:nvCxnSpPr>
          <p:cNvPr id="391" name="Shape 625"/>
          <p:cNvCxnSpPr>
            <a:cxnSpLocks noChangeShapeType="1"/>
          </p:cNvCxnSpPr>
          <p:nvPr/>
        </p:nvCxnSpPr>
        <p:spPr bwMode="auto">
          <a:xfrm rot="10800000">
            <a:off x="8972551" y="3090863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2" name="Shape 626"/>
          <p:cNvCxnSpPr>
            <a:cxnSpLocks noChangeShapeType="1"/>
          </p:cNvCxnSpPr>
          <p:nvPr/>
        </p:nvCxnSpPr>
        <p:spPr bwMode="auto">
          <a:xfrm rot="10800000">
            <a:off x="8972551" y="3400426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3" name="Shape 627"/>
          <p:cNvCxnSpPr>
            <a:cxnSpLocks noChangeShapeType="1"/>
          </p:cNvCxnSpPr>
          <p:nvPr/>
        </p:nvCxnSpPr>
        <p:spPr bwMode="auto">
          <a:xfrm rot="10800000">
            <a:off x="8972551" y="3709988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4" name="Shape 628"/>
          <p:cNvCxnSpPr>
            <a:cxnSpLocks noChangeShapeType="1"/>
          </p:cNvCxnSpPr>
          <p:nvPr/>
        </p:nvCxnSpPr>
        <p:spPr bwMode="auto">
          <a:xfrm flipH="1">
            <a:off x="8972551" y="3709988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5" name="Shape 629"/>
          <p:cNvCxnSpPr>
            <a:cxnSpLocks noChangeShapeType="1"/>
          </p:cNvCxnSpPr>
          <p:nvPr/>
        </p:nvCxnSpPr>
        <p:spPr bwMode="auto">
          <a:xfrm flipH="1">
            <a:off x="8972551" y="3709988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6" name="Shape 630"/>
          <p:cNvCxnSpPr>
            <a:cxnSpLocks noChangeShapeType="1"/>
          </p:cNvCxnSpPr>
          <p:nvPr/>
        </p:nvCxnSpPr>
        <p:spPr bwMode="auto">
          <a:xfrm flipH="1">
            <a:off x="8972551" y="3709988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7" name="Shape 631"/>
          <p:cNvCxnSpPr>
            <a:cxnSpLocks noChangeShapeType="1"/>
          </p:cNvCxnSpPr>
          <p:nvPr/>
        </p:nvCxnSpPr>
        <p:spPr bwMode="auto">
          <a:xfrm flipH="1">
            <a:off x="8972551" y="3709988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8" name="Shape 632"/>
          <p:cNvCxnSpPr>
            <a:cxnSpLocks noChangeShapeType="1"/>
          </p:cNvCxnSpPr>
          <p:nvPr/>
        </p:nvCxnSpPr>
        <p:spPr bwMode="auto">
          <a:xfrm flipH="1">
            <a:off x="8972551" y="3709988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" name="Shape 633"/>
          <p:cNvCxnSpPr>
            <a:cxnSpLocks noChangeShapeType="1"/>
          </p:cNvCxnSpPr>
          <p:nvPr/>
        </p:nvCxnSpPr>
        <p:spPr bwMode="auto">
          <a:xfrm rot="10800000">
            <a:off x="8972551" y="2779713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0" name="Shape 634"/>
          <p:cNvCxnSpPr>
            <a:cxnSpLocks noChangeShapeType="1"/>
          </p:cNvCxnSpPr>
          <p:nvPr/>
        </p:nvCxnSpPr>
        <p:spPr bwMode="auto">
          <a:xfrm rot="10800000">
            <a:off x="8972551" y="3400426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1" name="Shape 635"/>
          <p:cNvCxnSpPr>
            <a:cxnSpLocks noChangeShapeType="1"/>
          </p:cNvCxnSpPr>
          <p:nvPr/>
        </p:nvCxnSpPr>
        <p:spPr bwMode="auto">
          <a:xfrm rot="10800000">
            <a:off x="8972551" y="3709988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2" name="Shape 636"/>
          <p:cNvCxnSpPr>
            <a:cxnSpLocks noChangeShapeType="1"/>
          </p:cNvCxnSpPr>
          <p:nvPr/>
        </p:nvCxnSpPr>
        <p:spPr bwMode="auto">
          <a:xfrm rot="10800000">
            <a:off x="8972551" y="4021138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3" name="Shape 637"/>
          <p:cNvCxnSpPr>
            <a:cxnSpLocks noChangeShapeType="1"/>
          </p:cNvCxnSpPr>
          <p:nvPr/>
        </p:nvCxnSpPr>
        <p:spPr bwMode="auto">
          <a:xfrm flipH="1">
            <a:off x="8972551" y="4021138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4" name="Shape 638"/>
          <p:cNvCxnSpPr>
            <a:cxnSpLocks noChangeShapeType="1"/>
          </p:cNvCxnSpPr>
          <p:nvPr/>
        </p:nvCxnSpPr>
        <p:spPr bwMode="auto">
          <a:xfrm flipH="1">
            <a:off x="8972551" y="4021138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5" name="Shape 639"/>
          <p:cNvCxnSpPr>
            <a:cxnSpLocks noChangeShapeType="1"/>
          </p:cNvCxnSpPr>
          <p:nvPr/>
        </p:nvCxnSpPr>
        <p:spPr bwMode="auto">
          <a:xfrm flipH="1">
            <a:off x="8972551" y="4021138"/>
            <a:ext cx="904875" cy="9286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6" name="Shape 640"/>
          <p:cNvCxnSpPr>
            <a:cxnSpLocks noChangeShapeType="1"/>
          </p:cNvCxnSpPr>
          <p:nvPr/>
        </p:nvCxnSpPr>
        <p:spPr bwMode="auto">
          <a:xfrm flipH="1">
            <a:off x="8972551" y="4021138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7" name="Shape 641"/>
          <p:cNvCxnSpPr>
            <a:cxnSpLocks noChangeShapeType="1"/>
          </p:cNvCxnSpPr>
          <p:nvPr/>
        </p:nvCxnSpPr>
        <p:spPr bwMode="auto">
          <a:xfrm rot="10800000">
            <a:off x="8972551" y="3090863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8" name="Shape 642"/>
          <p:cNvCxnSpPr>
            <a:cxnSpLocks noChangeShapeType="1"/>
          </p:cNvCxnSpPr>
          <p:nvPr/>
        </p:nvCxnSpPr>
        <p:spPr bwMode="auto">
          <a:xfrm rot="10800000">
            <a:off x="8972551" y="2779713"/>
            <a:ext cx="904875" cy="1241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" name="Shape 644"/>
          <p:cNvCxnSpPr>
            <a:cxnSpLocks noChangeShapeType="1"/>
          </p:cNvCxnSpPr>
          <p:nvPr/>
        </p:nvCxnSpPr>
        <p:spPr bwMode="auto">
          <a:xfrm>
            <a:off x="6834188" y="4397376"/>
            <a:ext cx="804863" cy="8048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11" name="Imatge 4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80" r="47808" b="8490"/>
          <a:stretch/>
        </p:blipFill>
        <p:spPr>
          <a:xfrm>
            <a:off x="10417127" y="3152040"/>
            <a:ext cx="507497" cy="696500"/>
          </a:xfrm>
          <a:prstGeom prst="rect">
            <a:avLst/>
          </a:prstGeom>
        </p:spPr>
      </p:pic>
      <p:pic>
        <p:nvPicPr>
          <p:cNvPr id="412" name="Imatge 4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528" y="3946749"/>
            <a:ext cx="792696" cy="746387"/>
          </a:xfrm>
          <a:prstGeom prst="rect">
            <a:avLst/>
          </a:prstGeom>
        </p:spPr>
      </p:pic>
      <p:pic>
        <p:nvPicPr>
          <p:cNvPr id="414" name="Imatge 4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0" t="11013" r="50895"/>
          <a:stretch/>
        </p:blipFill>
        <p:spPr>
          <a:xfrm>
            <a:off x="3746491" y="3138756"/>
            <a:ext cx="985860" cy="150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388741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tg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8" t="8719" r="44437" b="5847"/>
          <a:stretch/>
        </p:blipFill>
        <p:spPr>
          <a:xfrm>
            <a:off x="3634015" y="3995327"/>
            <a:ext cx="1319681" cy="1494774"/>
          </a:xfrm>
          <a:prstGeom prst="rect">
            <a:avLst/>
          </a:prstGeom>
        </p:spPr>
      </p:pic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606489" y="733166"/>
            <a:ext cx="3455301" cy="2504555"/>
          </a:xfrm>
          <a:prstGeom prst="rect">
            <a:avLst/>
          </a:prstGeom>
        </p:spPr>
        <p:txBody>
          <a:bodyPr/>
          <a:lstStyle/>
          <a:p>
            <a:r>
              <a:rPr lang="ca-ES" err="1"/>
              <a:t>Deep</a:t>
            </a:r>
            <a:r>
              <a:rPr lang="ca-ES"/>
              <a:t> </a:t>
            </a:r>
            <a:br>
              <a:rPr lang="ca-ES"/>
            </a:br>
            <a:r>
              <a:rPr lang="ca-ES"/>
              <a:t>Neural Networks</a:t>
            </a:r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15" name="Shape 131"/>
          <p:cNvSpPr>
            <a:spLocks noChangeArrowheads="1"/>
          </p:cNvSpPr>
          <p:nvPr/>
        </p:nvSpPr>
        <p:spPr bwMode="auto">
          <a:xfrm>
            <a:off x="5386388" y="2671763"/>
            <a:ext cx="217488" cy="2174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6" name="Shape 132"/>
          <p:cNvSpPr>
            <a:spLocks noChangeArrowheads="1"/>
          </p:cNvSpPr>
          <p:nvPr/>
        </p:nvSpPr>
        <p:spPr bwMode="auto">
          <a:xfrm>
            <a:off x="5386388" y="2981326"/>
            <a:ext cx="217488" cy="2174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7" name="Shape 133"/>
          <p:cNvSpPr>
            <a:spLocks noChangeArrowheads="1"/>
          </p:cNvSpPr>
          <p:nvPr/>
        </p:nvSpPr>
        <p:spPr bwMode="auto">
          <a:xfrm>
            <a:off x="5386388" y="3290888"/>
            <a:ext cx="217488" cy="219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8" name="Shape 134"/>
          <p:cNvSpPr>
            <a:spLocks noChangeArrowheads="1"/>
          </p:cNvSpPr>
          <p:nvPr/>
        </p:nvSpPr>
        <p:spPr bwMode="auto">
          <a:xfrm>
            <a:off x="5386388" y="3602038"/>
            <a:ext cx="217488" cy="2174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9" name="Shape 135"/>
          <p:cNvSpPr>
            <a:spLocks noChangeArrowheads="1"/>
          </p:cNvSpPr>
          <p:nvPr/>
        </p:nvSpPr>
        <p:spPr bwMode="auto">
          <a:xfrm>
            <a:off x="5386388" y="3911601"/>
            <a:ext cx="217488" cy="2174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20" name="Shape 136"/>
          <p:cNvSpPr>
            <a:spLocks noChangeArrowheads="1"/>
          </p:cNvSpPr>
          <p:nvPr/>
        </p:nvSpPr>
        <p:spPr bwMode="auto">
          <a:xfrm>
            <a:off x="5386388" y="4841876"/>
            <a:ext cx="217488" cy="2174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21" name="Shape 137"/>
          <p:cNvSpPr>
            <a:spLocks noChangeArrowheads="1"/>
          </p:cNvSpPr>
          <p:nvPr/>
        </p:nvSpPr>
        <p:spPr bwMode="auto">
          <a:xfrm>
            <a:off x="5386388" y="5151438"/>
            <a:ext cx="217488" cy="2174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22" name="Shape 138"/>
          <p:cNvSpPr>
            <a:spLocks noChangeArrowheads="1"/>
          </p:cNvSpPr>
          <p:nvPr/>
        </p:nvSpPr>
        <p:spPr bwMode="auto">
          <a:xfrm>
            <a:off x="5386388" y="4221163"/>
            <a:ext cx="217488" cy="2174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23" name="Shape 139"/>
          <p:cNvSpPr>
            <a:spLocks noChangeArrowheads="1"/>
          </p:cNvSpPr>
          <p:nvPr/>
        </p:nvSpPr>
        <p:spPr bwMode="auto">
          <a:xfrm>
            <a:off x="5386388" y="4530726"/>
            <a:ext cx="217488" cy="219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25" name="Shape 141"/>
          <p:cNvSpPr>
            <a:spLocks noChangeArrowheads="1"/>
          </p:cNvSpPr>
          <p:nvPr/>
        </p:nvSpPr>
        <p:spPr bwMode="auto">
          <a:xfrm>
            <a:off x="6508751" y="2671763"/>
            <a:ext cx="217487" cy="2174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26" name="Shape 142"/>
          <p:cNvSpPr>
            <a:spLocks noChangeArrowheads="1"/>
          </p:cNvSpPr>
          <p:nvPr/>
        </p:nvSpPr>
        <p:spPr bwMode="auto">
          <a:xfrm>
            <a:off x="6508751" y="2981326"/>
            <a:ext cx="217487" cy="2174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27" name="Shape 143"/>
          <p:cNvSpPr>
            <a:spLocks noChangeArrowheads="1"/>
          </p:cNvSpPr>
          <p:nvPr/>
        </p:nvSpPr>
        <p:spPr bwMode="auto">
          <a:xfrm>
            <a:off x="6508751" y="3290888"/>
            <a:ext cx="217487" cy="219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28" name="Shape 144"/>
          <p:cNvSpPr>
            <a:spLocks noChangeArrowheads="1"/>
          </p:cNvSpPr>
          <p:nvPr/>
        </p:nvSpPr>
        <p:spPr bwMode="auto">
          <a:xfrm>
            <a:off x="6508751" y="3602038"/>
            <a:ext cx="217487" cy="2174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29" name="Shape 145"/>
          <p:cNvSpPr>
            <a:spLocks noChangeArrowheads="1"/>
          </p:cNvSpPr>
          <p:nvPr/>
        </p:nvSpPr>
        <p:spPr bwMode="auto">
          <a:xfrm>
            <a:off x="6508751" y="3911601"/>
            <a:ext cx="217487" cy="2174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0" name="Shape 146"/>
          <p:cNvSpPr>
            <a:spLocks noChangeArrowheads="1"/>
          </p:cNvSpPr>
          <p:nvPr/>
        </p:nvSpPr>
        <p:spPr bwMode="auto">
          <a:xfrm>
            <a:off x="6508751" y="4841876"/>
            <a:ext cx="217487" cy="2174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1" name="Shape 147"/>
          <p:cNvSpPr>
            <a:spLocks noChangeArrowheads="1"/>
          </p:cNvSpPr>
          <p:nvPr/>
        </p:nvSpPr>
        <p:spPr bwMode="auto">
          <a:xfrm>
            <a:off x="6508751" y="5151438"/>
            <a:ext cx="217487" cy="2174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2" name="Shape 148"/>
          <p:cNvSpPr>
            <a:spLocks noChangeArrowheads="1"/>
          </p:cNvSpPr>
          <p:nvPr/>
        </p:nvSpPr>
        <p:spPr bwMode="auto">
          <a:xfrm>
            <a:off x="6508751" y="4221163"/>
            <a:ext cx="217487" cy="2174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3" name="Shape 149"/>
          <p:cNvSpPr>
            <a:spLocks noChangeArrowheads="1"/>
          </p:cNvSpPr>
          <p:nvPr/>
        </p:nvSpPr>
        <p:spPr bwMode="auto">
          <a:xfrm>
            <a:off x="6508751" y="4530726"/>
            <a:ext cx="217487" cy="219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4" name="Shape 150"/>
          <p:cNvSpPr>
            <a:spLocks noChangeArrowheads="1"/>
          </p:cNvSpPr>
          <p:nvPr/>
        </p:nvSpPr>
        <p:spPr bwMode="auto">
          <a:xfrm>
            <a:off x="6508751" y="2051051"/>
            <a:ext cx="217487" cy="219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5" name="Shape 151"/>
          <p:cNvSpPr>
            <a:spLocks noChangeArrowheads="1"/>
          </p:cNvSpPr>
          <p:nvPr/>
        </p:nvSpPr>
        <p:spPr bwMode="auto">
          <a:xfrm>
            <a:off x="6508751" y="2362201"/>
            <a:ext cx="217487" cy="2174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6" name="Shape 152"/>
          <p:cNvSpPr>
            <a:spLocks noChangeArrowheads="1"/>
          </p:cNvSpPr>
          <p:nvPr/>
        </p:nvSpPr>
        <p:spPr bwMode="auto">
          <a:xfrm>
            <a:off x="6508751" y="5461001"/>
            <a:ext cx="217487" cy="2174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7" name="Shape 153"/>
          <p:cNvSpPr>
            <a:spLocks noChangeArrowheads="1"/>
          </p:cNvSpPr>
          <p:nvPr/>
        </p:nvSpPr>
        <p:spPr bwMode="auto">
          <a:xfrm>
            <a:off x="6508751" y="5770563"/>
            <a:ext cx="217487" cy="219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cxnSp>
        <p:nvCxnSpPr>
          <p:cNvPr id="38" name="Shape 154"/>
          <p:cNvCxnSpPr>
            <a:cxnSpLocks noChangeShapeType="1"/>
            <a:stCxn id="15" idx="6"/>
            <a:endCxn id="34" idx="2"/>
          </p:cNvCxnSpPr>
          <p:nvPr/>
        </p:nvCxnSpPr>
        <p:spPr bwMode="auto">
          <a:xfrm rot="10800000" flipH="1">
            <a:off x="5603876" y="2160588"/>
            <a:ext cx="904875" cy="619125"/>
          </a:xfrm>
          <a:prstGeom prst="straightConnector1">
            <a:avLst/>
          </a:prstGeom>
          <a:noFill/>
          <a:ln w="9525">
            <a:solidFill>
              <a:schemeClr val="tx1">
                <a:alpha val="50000"/>
              </a:schemeClr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Shape 155"/>
          <p:cNvCxnSpPr>
            <a:cxnSpLocks noChangeShapeType="1"/>
            <a:endCxn id="35" idx="2"/>
          </p:cNvCxnSpPr>
          <p:nvPr/>
        </p:nvCxnSpPr>
        <p:spPr bwMode="auto">
          <a:xfrm rot="10800000" flipH="1">
            <a:off x="5603876" y="2470151"/>
            <a:ext cx="904875" cy="309562"/>
          </a:xfrm>
          <a:prstGeom prst="straightConnector1">
            <a:avLst/>
          </a:prstGeom>
          <a:noFill/>
          <a:ln w="9525">
            <a:solidFill>
              <a:schemeClr val="tx1">
                <a:alpha val="50000"/>
              </a:schemeClr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Shape 156"/>
          <p:cNvCxnSpPr>
            <a:cxnSpLocks noChangeShapeType="1"/>
            <a:stCxn id="15" idx="6"/>
            <a:endCxn id="25" idx="2"/>
          </p:cNvCxnSpPr>
          <p:nvPr/>
        </p:nvCxnSpPr>
        <p:spPr bwMode="auto">
          <a:xfrm>
            <a:off x="5603876" y="2779713"/>
            <a:ext cx="904875" cy="0"/>
          </a:xfrm>
          <a:prstGeom prst="straightConnector1">
            <a:avLst/>
          </a:prstGeom>
          <a:noFill/>
          <a:ln w="9525">
            <a:solidFill>
              <a:schemeClr val="tx1">
                <a:alpha val="50000"/>
              </a:schemeClr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Shape 157"/>
          <p:cNvCxnSpPr>
            <a:cxnSpLocks noChangeShapeType="1"/>
            <a:stCxn id="15" idx="6"/>
            <a:endCxn id="26" idx="2"/>
          </p:cNvCxnSpPr>
          <p:nvPr/>
        </p:nvCxnSpPr>
        <p:spPr bwMode="auto">
          <a:xfrm>
            <a:off x="5603876" y="2779713"/>
            <a:ext cx="904875" cy="311150"/>
          </a:xfrm>
          <a:prstGeom prst="straightConnector1">
            <a:avLst/>
          </a:prstGeom>
          <a:noFill/>
          <a:ln w="9525">
            <a:solidFill>
              <a:schemeClr val="tx1">
                <a:alpha val="50000"/>
              </a:schemeClr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Shape 158"/>
          <p:cNvCxnSpPr>
            <a:cxnSpLocks noChangeShapeType="1"/>
            <a:stCxn id="15" idx="6"/>
            <a:endCxn id="27" idx="2"/>
          </p:cNvCxnSpPr>
          <p:nvPr/>
        </p:nvCxnSpPr>
        <p:spPr bwMode="auto">
          <a:xfrm>
            <a:off x="5603876" y="2779713"/>
            <a:ext cx="904875" cy="62071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Shape 159"/>
          <p:cNvCxnSpPr>
            <a:cxnSpLocks noChangeShapeType="1"/>
            <a:stCxn id="15" idx="6"/>
            <a:endCxn id="28" idx="2"/>
          </p:cNvCxnSpPr>
          <p:nvPr/>
        </p:nvCxnSpPr>
        <p:spPr bwMode="auto">
          <a:xfrm>
            <a:off x="5603876" y="2779713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Shape 160"/>
          <p:cNvCxnSpPr>
            <a:cxnSpLocks noChangeShapeType="1"/>
            <a:stCxn id="15" idx="6"/>
            <a:endCxn id="29" idx="2"/>
          </p:cNvCxnSpPr>
          <p:nvPr/>
        </p:nvCxnSpPr>
        <p:spPr bwMode="auto">
          <a:xfrm>
            <a:off x="5603876" y="2779713"/>
            <a:ext cx="904875" cy="1241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Shape 161"/>
          <p:cNvCxnSpPr>
            <a:cxnSpLocks noChangeShapeType="1"/>
            <a:stCxn id="15" idx="6"/>
            <a:endCxn id="32" idx="2"/>
          </p:cNvCxnSpPr>
          <p:nvPr/>
        </p:nvCxnSpPr>
        <p:spPr bwMode="auto">
          <a:xfrm>
            <a:off x="5603876" y="2779713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Shape 162"/>
          <p:cNvCxnSpPr>
            <a:cxnSpLocks noChangeShapeType="1"/>
            <a:stCxn id="15" idx="6"/>
            <a:endCxn id="33" idx="2"/>
          </p:cNvCxnSpPr>
          <p:nvPr/>
        </p:nvCxnSpPr>
        <p:spPr bwMode="auto">
          <a:xfrm>
            <a:off x="5603876" y="2779713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" name="Shape 167"/>
          <p:cNvCxnSpPr>
            <a:cxnSpLocks noChangeShapeType="1"/>
          </p:cNvCxnSpPr>
          <p:nvPr/>
        </p:nvCxnSpPr>
        <p:spPr bwMode="auto">
          <a:xfrm rot="10800000" flipH="1">
            <a:off x="5603876" y="2470151"/>
            <a:ext cx="904875" cy="620712"/>
          </a:xfrm>
          <a:prstGeom prst="straightConnector1">
            <a:avLst/>
          </a:prstGeom>
          <a:noFill/>
          <a:ln w="9525">
            <a:solidFill>
              <a:schemeClr val="tx1">
                <a:alpha val="50000"/>
              </a:schemeClr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" name="Shape 170"/>
          <p:cNvCxnSpPr>
            <a:cxnSpLocks noChangeShapeType="1"/>
          </p:cNvCxnSpPr>
          <p:nvPr/>
        </p:nvCxnSpPr>
        <p:spPr bwMode="auto">
          <a:xfrm rot="10800000" flipH="1">
            <a:off x="5603876" y="2779713"/>
            <a:ext cx="904875" cy="311150"/>
          </a:xfrm>
          <a:prstGeom prst="straightConnector1">
            <a:avLst/>
          </a:prstGeom>
          <a:noFill/>
          <a:ln w="9525">
            <a:solidFill>
              <a:schemeClr val="tx1">
                <a:alpha val="50000"/>
              </a:schemeClr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" name="Shape 172"/>
          <p:cNvCxnSpPr>
            <a:cxnSpLocks noChangeShapeType="1"/>
          </p:cNvCxnSpPr>
          <p:nvPr/>
        </p:nvCxnSpPr>
        <p:spPr bwMode="auto">
          <a:xfrm>
            <a:off x="5603876" y="3090863"/>
            <a:ext cx="904875" cy="0"/>
          </a:xfrm>
          <a:prstGeom prst="straightConnector1">
            <a:avLst/>
          </a:prstGeom>
          <a:noFill/>
          <a:ln w="9525">
            <a:solidFill>
              <a:schemeClr val="tx1">
                <a:alpha val="50000"/>
              </a:schemeClr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" name="Shape 174"/>
          <p:cNvCxnSpPr>
            <a:cxnSpLocks noChangeShapeType="1"/>
          </p:cNvCxnSpPr>
          <p:nvPr/>
        </p:nvCxnSpPr>
        <p:spPr bwMode="auto">
          <a:xfrm>
            <a:off x="5603876" y="3090863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" name="Shape 176"/>
          <p:cNvCxnSpPr>
            <a:cxnSpLocks noChangeShapeType="1"/>
          </p:cNvCxnSpPr>
          <p:nvPr/>
        </p:nvCxnSpPr>
        <p:spPr bwMode="auto">
          <a:xfrm>
            <a:off x="5603876" y="3090863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Shape 194"/>
          <p:cNvCxnSpPr>
            <a:cxnSpLocks noChangeShapeType="1"/>
          </p:cNvCxnSpPr>
          <p:nvPr/>
        </p:nvCxnSpPr>
        <p:spPr bwMode="auto">
          <a:xfrm rot="10800000" flipH="1">
            <a:off x="5603876" y="2781301"/>
            <a:ext cx="904875" cy="6191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" name="Shape 197"/>
          <p:cNvCxnSpPr>
            <a:cxnSpLocks noChangeShapeType="1"/>
          </p:cNvCxnSpPr>
          <p:nvPr/>
        </p:nvCxnSpPr>
        <p:spPr bwMode="auto">
          <a:xfrm rot="10800000" flipH="1">
            <a:off x="5603876" y="3090863"/>
            <a:ext cx="904875" cy="3095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Shape 199"/>
          <p:cNvCxnSpPr>
            <a:cxnSpLocks noChangeShapeType="1"/>
          </p:cNvCxnSpPr>
          <p:nvPr/>
        </p:nvCxnSpPr>
        <p:spPr bwMode="auto">
          <a:xfrm>
            <a:off x="5603876" y="3400426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Shape 201"/>
          <p:cNvCxnSpPr>
            <a:cxnSpLocks noChangeShapeType="1"/>
          </p:cNvCxnSpPr>
          <p:nvPr/>
        </p:nvCxnSpPr>
        <p:spPr bwMode="auto">
          <a:xfrm>
            <a:off x="5603876" y="3400426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" name="Shape 203"/>
          <p:cNvCxnSpPr>
            <a:cxnSpLocks noChangeShapeType="1"/>
          </p:cNvCxnSpPr>
          <p:nvPr/>
        </p:nvCxnSpPr>
        <p:spPr bwMode="auto">
          <a:xfrm>
            <a:off x="5603876" y="3400426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" name="Shape 211"/>
          <p:cNvCxnSpPr>
            <a:cxnSpLocks noChangeShapeType="1"/>
          </p:cNvCxnSpPr>
          <p:nvPr/>
        </p:nvCxnSpPr>
        <p:spPr bwMode="auto">
          <a:xfrm>
            <a:off x="5603876" y="3400426"/>
            <a:ext cx="904875" cy="1858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Shape 213"/>
          <p:cNvCxnSpPr>
            <a:cxnSpLocks noChangeShapeType="1"/>
          </p:cNvCxnSpPr>
          <p:nvPr/>
        </p:nvCxnSpPr>
        <p:spPr bwMode="auto">
          <a:xfrm>
            <a:off x="5603876" y="3400426"/>
            <a:ext cx="904875" cy="21701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Shape 215"/>
          <p:cNvCxnSpPr>
            <a:cxnSpLocks noChangeShapeType="1"/>
          </p:cNvCxnSpPr>
          <p:nvPr/>
        </p:nvCxnSpPr>
        <p:spPr bwMode="auto">
          <a:xfrm>
            <a:off x="5603876" y="3400426"/>
            <a:ext cx="904875" cy="247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Shape 217"/>
          <p:cNvCxnSpPr>
            <a:cxnSpLocks noChangeShapeType="1"/>
          </p:cNvCxnSpPr>
          <p:nvPr/>
        </p:nvCxnSpPr>
        <p:spPr bwMode="auto">
          <a:xfrm rot="10800000" flipH="1">
            <a:off x="5603876" y="2470151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Shape 219"/>
          <p:cNvCxnSpPr>
            <a:cxnSpLocks noChangeShapeType="1"/>
          </p:cNvCxnSpPr>
          <p:nvPr/>
        </p:nvCxnSpPr>
        <p:spPr bwMode="auto">
          <a:xfrm rot="10800000" flipH="1">
            <a:off x="5603876" y="2160588"/>
            <a:ext cx="904875" cy="1239838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" name="Shape 221"/>
          <p:cNvCxnSpPr>
            <a:cxnSpLocks noChangeShapeType="1"/>
          </p:cNvCxnSpPr>
          <p:nvPr/>
        </p:nvCxnSpPr>
        <p:spPr bwMode="auto">
          <a:xfrm rot="10800000" flipH="1">
            <a:off x="5603876" y="3090863"/>
            <a:ext cx="904875" cy="6191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Shape 224"/>
          <p:cNvCxnSpPr>
            <a:cxnSpLocks noChangeShapeType="1"/>
          </p:cNvCxnSpPr>
          <p:nvPr/>
        </p:nvCxnSpPr>
        <p:spPr bwMode="auto">
          <a:xfrm rot="10800000" flipH="1">
            <a:off x="5603876" y="3400426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" name="Shape 226"/>
          <p:cNvCxnSpPr>
            <a:cxnSpLocks noChangeShapeType="1"/>
          </p:cNvCxnSpPr>
          <p:nvPr/>
        </p:nvCxnSpPr>
        <p:spPr bwMode="auto">
          <a:xfrm>
            <a:off x="5603876" y="3709988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" name="Shape 232"/>
          <p:cNvCxnSpPr>
            <a:cxnSpLocks noChangeShapeType="1"/>
          </p:cNvCxnSpPr>
          <p:nvPr/>
        </p:nvCxnSpPr>
        <p:spPr bwMode="auto">
          <a:xfrm>
            <a:off x="5603876" y="3709988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" name="Shape 234"/>
          <p:cNvCxnSpPr>
            <a:cxnSpLocks noChangeShapeType="1"/>
          </p:cNvCxnSpPr>
          <p:nvPr/>
        </p:nvCxnSpPr>
        <p:spPr bwMode="auto">
          <a:xfrm>
            <a:off x="5603876" y="3709988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" name="Shape 236"/>
          <p:cNvCxnSpPr>
            <a:cxnSpLocks noChangeShapeType="1"/>
          </p:cNvCxnSpPr>
          <p:nvPr/>
        </p:nvCxnSpPr>
        <p:spPr bwMode="auto">
          <a:xfrm>
            <a:off x="5603876" y="3709988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" name="Shape 238"/>
          <p:cNvCxnSpPr>
            <a:cxnSpLocks noChangeShapeType="1"/>
          </p:cNvCxnSpPr>
          <p:nvPr/>
        </p:nvCxnSpPr>
        <p:spPr bwMode="auto">
          <a:xfrm>
            <a:off x="5603876" y="3709988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" name="Shape 242"/>
          <p:cNvCxnSpPr>
            <a:cxnSpLocks noChangeShapeType="1"/>
          </p:cNvCxnSpPr>
          <p:nvPr/>
        </p:nvCxnSpPr>
        <p:spPr bwMode="auto">
          <a:xfrm rot="10800000" flipH="1">
            <a:off x="5603876" y="2779713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8" name="Shape 244"/>
          <p:cNvCxnSpPr>
            <a:cxnSpLocks noChangeShapeType="1"/>
          </p:cNvCxnSpPr>
          <p:nvPr/>
        </p:nvCxnSpPr>
        <p:spPr bwMode="auto">
          <a:xfrm rot="10800000" flipH="1">
            <a:off x="5603876" y="2470151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" name="Shape 246"/>
          <p:cNvCxnSpPr>
            <a:cxnSpLocks noChangeShapeType="1"/>
          </p:cNvCxnSpPr>
          <p:nvPr/>
        </p:nvCxnSpPr>
        <p:spPr bwMode="auto">
          <a:xfrm rot="10800000" flipH="1">
            <a:off x="5603876" y="2160588"/>
            <a:ext cx="904875" cy="1549400"/>
          </a:xfrm>
          <a:prstGeom prst="straightConnector1">
            <a:avLst/>
          </a:prstGeom>
          <a:noFill/>
          <a:ln w="9525">
            <a:solidFill>
              <a:schemeClr val="tx1">
                <a:alpha val="37000"/>
              </a:schemeClr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" name="Shape 253"/>
          <p:cNvCxnSpPr>
            <a:cxnSpLocks noChangeShapeType="1"/>
          </p:cNvCxnSpPr>
          <p:nvPr/>
        </p:nvCxnSpPr>
        <p:spPr bwMode="auto">
          <a:xfrm>
            <a:off x="5603876" y="4019551"/>
            <a:ext cx="904875" cy="0"/>
          </a:xfrm>
          <a:prstGeom prst="straightConnector1">
            <a:avLst/>
          </a:prstGeom>
          <a:noFill/>
          <a:ln w="9525">
            <a:solidFill>
              <a:schemeClr val="tx1">
                <a:alpha val="46000"/>
              </a:schemeClr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3" name="Shape 255"/>
          <p:cNvCxnSpPr>
            <a:cxnSpLocks noChangeShapeType="1"/>
          </p:cNvCxnSpPr>
          <p:nvPr/>
        </p:nvCxnSpPr>
        <p:spPr bwMode="auto">
          <a:xfrm>
            <a:off x="5603876" y="4019551"/>
            <a:ext cx="904875" cy="311150"/>
          </a:xfrm>
          <a:prstGeom prst="straightConnector1">
            <a:avLst/>
          </a:prstGeom>
          <a:noFill/>
          <a:ln w="9525">
            <a:solidFill>
              <a:schemeClr val="tx1">
                <a:alpha val="46000"/>
              </a:schemeClr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" name="Shape 257"/>
          <p:cNvCxnSpPr>
            <a:cxnSpLocks noChangeShapeType="1"/>
          </p:cNvCxnSpPr>
          <p:nvPr/>
        </p:nvCxnSpPr>
        <p:spPr bwMode="auto">
          <a:xfrm>
            <a:off x="5603876" y="4019551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" name="Shape 269"/>
          <p:cNvCxnSpPr>
            <a:cxnSpLocks noChangeShapeType="1"/>
          </p:cNvCxnSpPr>
          <p:nvPr/>
        </p:nvCxnSpPr>
        <p:spPr bwMode="auto">
          <a:xfrm rot="10800000" flipH="1">
            <a:off x="5603876" y="2779713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" name="Shape 271"/>
          <p:cNvCxnSpPr>
            <a:cxnSpLocks noChangeShapeType="1"/>
          </p:cNvCxnSpPr>
          <p:nvPr/>
        </p:nvCxnSpPr>
        <p:spPr bwMode="auto">
          <a:xfrm rot="10800000" flipH="1">
            <a:off x="5603876" y="2470151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" name="Shape 273"/>
          <p:cNvCxnSpPr>
            <a:cxnSpLocks noChangeShapeType="1"/>
          </p:cNvCxnSpPr>
          <p:nvPr/>
        </p:nvCxnSpPr>
        <p:spPr bwMode="auto">
          <a:xfrm rot="10800000" flipH="1">
            <a:off x="5603876" y="2160588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7" name="Shape 284"/>
          <p:cNvCxnSpPr>
            <a:cxnSpLocks noChangeShapeType="1"/>
          </p:cNvCxnSpPr>
          <p:nvPr/>
        </p:nvCxnSpPr>
        <p:spPr bwMode="auto">
          <a:xfrm>
            <a:off x="5603876" y="4330701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8" name="Shape 286"/>
          <p:cNvCxnSpPr>
            <a:cxnSpLocks noChangeShapeType="1"/>
          </p:cNvCxnSpPr>
          <p:nvPr/>
        </p:nvCxnSpPr>
        <p:spPr bwMode="auto">
          <a:xfrm>
            <a:off x="5603876" y="4330701"/>
            <a:ext cx="904875" cy="9286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9" name="Shape 288"/>
          <p:cNvCxnSpPr>
            <a:cxnSpLocks noChangeShapeType="1"/>
          </p:cNvCxnSpPr>
          <p:nvPr/>
        </p:nvCxnSpPr>
        <p:spPr bwMode="auto">
          <a:xfrm>
            <a:off x="5603876" y="4330701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0" name="Shape 290"/>
          <p:cNvCxnSpPr>
            <a:cxnSpLocks noChangeShapeType="1"/>
          </p:cNvCxnSpPr>
          <p:nvPr/>
        </p:nvCxnSpPr>
        <p:spPr bwMode="auto">
          <a:xfrm>
            <a:off x="5603876" y="4330701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" name="Shape 292"/>
          <p:cNvCxnSpPr>
            <a:cxnSpLocks noChangeShapeType="1"/>
          </p:cNvCxnSpPr>
          <p:nvPr/>
        </p:nvCxnSpPr>
        <p:spPr bwMode="auto">
          <a:xfrm rot="10800000" flipH="1">
            <a:off x="5603876" y="3400426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5" name="Shape 300"/>
          <p:cNvCxnSpPr>
            <a:cxnSpLocks noChangeShapeType="1"/>
          </p:cNvCxnSpPr>
          <p:nvPr/>
        </p:nvCxnSpPr>
        <p:spPr bwMode="auto">
          <a:xfrm rot="10800000" flipH="1">
            <a:off x="5603876" y="4019551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6" name="Shape 303"/>
          <p:cNvCxnSpPr>
            <a:cxnSpLocks noChangeShapeType="1"/>
          </p:cNvCxnSpPr>
          <p:nvPr/>
        </p:nvCxnSpPr>
        <p:spPr bwMode="auto">
          <a:xfrm rot="10800000" flipH="1">
            <a:off x="5603876" y="4330701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7" name="Shape 305"/>
          <p:cNvCxnSpPr>
            <a:cxnSpLocks noChangeShapeType="1"/>
          </p:cNvCxnSpPr>
          <p:nvPr/>
        </p:nvCxnSpPr>
        <p:spPr bwMode="auto">
          <a:xfrm>
            <a:off x="5603876" y="4640263"/>
            <a:ext cx="90487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8" name="Shape 307"/>
          <p:cNvCxnSpPr>
            <a:cxnSpLocks noChangeShapeType="1"/>
          </p:cNvCxnSpPr>
          <p:nvPr/>
        </p:nvCxnSpPr>
        <p:spPr bwMode="auto">
          <a:xfrm>
            <a:off x="5603876" y="4640263"/>
            <a:ext cx="904875" cy="3095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9" name="Shape 309"/>
          <p:cNvCxnSpPr>
            <a:cxnSpLocks noChangeShapeType="1"/>
          </p:cNvCxnSpPr>
          <p:nvPr/>
        </p:nvCxnSpPr>
        <p:spPr bwMode="auto">
          <a:xfrm>
            <a:off x="5603876" y="4640263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" name="Shape 311"/>
          <p:cNvCxnSpPr>
            <a:cxnSpLocks noChangeShapeType="1"/>
          </p:cNvCxnSpPr>
          <p:nvPr/>
        </p:nvCxnSpPr>
        <p:spPr bwMode="auto">
          <a:xfrm>
            <a:off x="5603876" y="4640263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1" name="Shape 313"/>
          <p:cNvCxnSpPr>
            <a:cxnSpLocks noChangeShapeType="1"/>
          </p:cNvCxnSpPr>
          <p:nvPr/>
        </p:nvCxnSpPr>
        <p:spPr bwMode="auto">
          <a:xfrm>
            <a:off x="5603876" y="4640263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6" name="Shape 323"/>
          <p:cNvCxnSpPr>
            <a:cxnSpLocks noChangeShapeType="1"/>
          </p:cNvCxnSpPr>
          <p:nvPr/>
        </p:nvCxnSpPr>
        <p:spPr bwMode="auto">
          <a:xfrm rot="10800000" flipH="1">
            <a:off x="5603876" y="4330701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7" name="Shape 326"/>
          <p:cNvCxnSpPr>
            <a:cxnSpLocks noChangeShapeType="1"/>
          </p:cNvCxnSpPr>
          <p:nvPr/>
        </p:nvCxnSpPr>
        <p:spPr bwMode="auto">
          <a:xfrm rot="10800000" flipH="1">
            <a:off x="5603876" y="4640263"/>
            <a:ext cx="904875" cy="3095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8" name="Shape 328"/>
          <p:cNvCxnSpPr>
            <a:cxnSpLocks noChangeShapeType="1"/>
          </p:cNvCxnSpPr>
          <p:nvPr/>
        </p:nvCxnSpPr>
        <p:spPr bwMode="auto">
          <a:xfrm>
            <a:off x="5603876" y="4949826"/>
            <a:ext cx="90487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9" name="Shape 330"/>
          <p:cNvCxnSpPr>
            <a:cxnSpLocks noChangeShapeType="1"/>
          </p:cNvCxnSpPr>
          <p:nvPr/>
        </p:nvCxnSpPr>
        <p:spPr bwMode="auto">
          <a:xfrm>
            <a:off x="5603876" y="4949826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0" name="Shape 332"/>
          <p:cNvCxnSpPr>
            <a:cxnSpLocks noChangeShapeType="1"/>
          </p:cNvCxnSpPr>
          <p:nvPr/>
        </p:nvCxnSpPr>
        <p:spPr bwMode="auto">
          <a:xfrm>
            <a:off x="5603876" y="4949826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" name="Shape 334"/>
          <p:cNvCxnSpPr>
            <a:cxnSpLocks noChangeShapeType="1"/>
          </p:cNvCxnSpPr>
          <p:nvPr/>
        </p:nvCxnSpPr>
        <p:spPr bwMode="auto">
          <a:xfrm>
            <a:off x="5603876" y="4949826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6" name="Shape 344"/>
          <p:cNvCxnSpPr>
            <a:cxnSpLocks noChangeShapeType="1"/>
          </p:cNvCxnSpPr>
          <p:nvPr/>
        </p:nvCxnSpPr>
        <p:spPr bwMode="auto">
          <a:xfrm rot="10800000" flipH="1">
            <a:off x="5603876" y="4640263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7" name="Shape 347"/>
          <p:cNvCxnSpPr>
            <a:cxnSpLocks noChangeShapeType="1"/>
          </p:cNvCxnSpPr>
          <p:nvPr/>
        </p:nvCxnSpPr>
        <p:spPr bwMode="auto">
          <a:xfrm rot="10800000" flipH="1">
            <a:off x="5603876" y="4949826"/>
            <a:ext cx="904875" cy="309562"/>
          </a:xfrm>
          <a:prstGeom prst="straightConnector1">
            <a:avLst/>
          </a:prstGeom>
          <a:noFill/>
          <a:ln w="9525">
            <a:solidFill>
              <a:schemeClr val="tx1">
                <a:alpha val="37000"/>
              </a:schemeClr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8" name="Shape 349"/>
          <p:cNvCxnSpPr>
            <a:cxnSpLocks noChangeShapeType="1"/>
          </p:cNvCxnSpPr>
          <p:nvPr/>
        </p:nvCxnSpPr>
        <p:spPr bwMode="auto">
          <a:xfrm>
            <a:off x="5603876" y="5259388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9" name="Shape 351"/>
          <p:cNvCxnSpPr>
            <a:cxnSpLocks noChangeShapeType="1"/>
          </p:cNvCxnSpPr>
          <p:nvPr/>
        </p:nvCxnSpPr>
        <p:spPr bwMode="auto">
          <a:xfrm>
            <a:off x="5603876" y="5259388"/>
            <a:ext cx="904875" cy="311150"/>
          </a:xfrm>
          <a:prstGeom prst="straightConnector1">
            <a:avLst/>
          </a:prstGeom>
          <a:noFill/>
          <a:ln w="9525">
            <a:solidFill>
              <a:schemeClr val="tx1">
                <a:alpha val="37000"/>
              </a:schemeClr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0" name="Shape 353"/>
          <p:cNvCxnSpPr>
            <a:cxnSpLocks noChangeShapeType="1"/>
          </p:cNvCxnSpPr>
          <p:nvPr/>
        </p:nvCxnSpPr>
        <p:spPr bwMode="auto">
          <a:xfrm>
            <a:off x="5603876" y="5259388"/>
            <a:ext cx="904875" cy="620713"/>
          </a:xfrm>
          <a:prstGeom prst="straightConnector1">
            <a:avLst/>
          </a:prstGeom>
          <a:noFill/>
          <a:ln w="9525">
            <a:solidFill>
              <a:schemeClr val="tx1">
                <a:alpha val="37000"/>
              </a:schemeClr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1" name="Shape 355"/>
          <p:cNvCxnSpPr>
            <a:cxnSpLocks noChangeShapeType="1"/>
          </p:cNvCxnSpPr>
          <p:nvPr/>
        </p:nvCxnSpPr>
        <p:spPr bwMode="auto">
          <a:xfrm rot="10800000" flipH="1">
            <a:off x="5603876" y="4330701"/>
            <a:ext cx="904875" cy="9286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2" name="Shape 357"/>
          <p:cNvCxnSpPr>
            <a:cxnSpLocks noChangeShapeType="1"/>
          </p:cNvCxnSpPr>
          <p:nvPr/>
        </p:nvCxnSpPr>
        <p:spPr bwMode="auto">
          <a:xfrm rot="10800000" flipH="1">
            <a:off x="5603876" y="4019551"/>
            <a:ext cx="904875" cy="1239837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" name="Shape 359"/>
          <p:cNvCxnSpPr>
            <a:cxnSpLocks noChangeShapeType="1"/>
          </p:cNvCxnSpPr>
          <p:nvPr/>
        </p:nvCxnSpPr>
        <p:spPr bwMode="auto">
          <a:xfrm rot="10800000" flipH="1">
            <a:off x="5603876" y="3709988"/>
            <a:ext cx="904875" cy="1549400"/>
          </a:xfrm>
          <a:prstGeom prst="straightConnector1">
            <a:avLst/>
          </a:prstGeom>
          <a:noFill/>
          <a:ln w="9525">
            <a:solidFill>
              <a:schemeClr val="tx1">
                <a:alpha val="39000"/>
              </a:schemeClr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4" name="Shape 361"/>
          <p:cNvCxnSpPr>
            <a:cxnSpLocks noChangeShapeType="1"/>
          </p:cNvCxnSpPr>
          <p:nvPr/>
        </p:nvCxnSpPr>
        <p:spPr bwMode="auto">
          <a:xfrm rot="10800000" flipH="1">
            <a:off x="5603876" y="3400426"/>
            <a:ext cx="904875" cy="1858962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5" name="Shape 363"/>
          <p:cNvCxnSpPr>
            <a:cxnSpLocks noChangeShapeType="1"/>
            <a:stCxn id="34" idx="2"/>
            <a:endCxn id="22" idx="6"/>
          </p:cNvCxnSpPr>
          <p:nvPr/>
        </p:nvCxnSpPr>
        <p:spPr bwMode="auto">
          <a:xfrm flipH="1">
            <a:off x="5603876" y="2160588"/>
            <a:ext cx="904875" cy="217011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5" name="Shape 373"/>
          <p:cNvSpPr>
            <a:spLocks noChangeArrowheads="1"/>
          </p:cNvSpPr>
          <p:nvPr/>
        </p:nvSpPr>
        <p:spPr bwMode="auto">
          <a:xfrm>
            <a:off x="6508751" y="2671763"/>
            <a:ext cx="217487" cy="2174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56" name="Shape 374"/>
          <p:cNvSpPr>
            <a:spLocks noChangeArrowheads="1"/>
          </p:cNvSpPr>
          <p:nvPr/>
        </p:nvSpPr>
        <p:spPr bwMode="auto">
          <a:xfrm>
            <a:off x="6508751" y="2981326"/>
            <a:ext cx="217487" cy="2174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57" name="Shape 375"/>
          <p:cNvSpPr>
            <a:spLocks noChangeArrowheads="1"/>
          </p:cNvSpPr>
          <p:nvPr/>
        </p:nvSpPr>
        <p:spPr bwMode="auto">
          <a:xfrm>
            <a:off x="6508751" y="3290888"/>
            <a:ext cx="217487" cy="219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58" name="Shape 376"/>
          <p:cNvSpPr>
            <a:spLocks noChangeArrowheads="1"/>
          </p:cNvSpPr>
          <p:nvPr/>
        </p:nvSpPr>
        <p:spPr bwMode="auto">
          <a:xfrm>
            <a:off x="6508751" y="3602038"/>
            <a:ext cx="217487" cy="2174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59" name="Shape 377"/>
          <p:cNvSpPr>
            <a:spLocks noChangeArrowheads="1"/>
          </p:cNvSpPr>
          <p:nvPr/>
        </p:nvSpPr>
        <p:spPr bwMode="auto">
          <a:xfrm>
            <a:off x="6508751" y="3911601"/>
            <a:ext cx="217487" cy="2174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60" name="Shape 378"/>
          <p:cNvSpPr>
            <a:spLocks noChangeArrowheads="1"/>
          </p:cNvSpPr>
          <p:nvPr/>
        </p:nvSpPr>
        <p:spPr bwMode="auto">
          <a:xfrm>
            <a:off x="6508751" y="4841876"/>
            <a:ext cx="217487" cy="2174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61" name="Shape 379"/>
          <p:cNvSpPr>
            <a:spLocks noChangeArrowheads="1"/>
          </p:cNvSpPr>
          <p:nvPr/>
        </p:nvSpPr>
        <p:spPr bwMode="auto">
          <a:xfrm>
            <a:off x="6508751" y="5151438"/>
            <a:ext cx="217487" cy="2174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62" name="Shape 380"/>
          <p:cNvSpPr>
            <a:spLocks noChangeArrowheads="1"/>
          </p:cNvSpPr>
          <p:nvPr/>
        </p:nvSpPr>
        <p:spPr bwMode="auto">
          <a:xfrm>
            <a:off x="6508751" y="4221163"/>
            <a:ext cx="217487" cy="2174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63" name="Shape 381"/>
          <p:cNvSpPr>
            <a:spLocks noChangeArrowheads="1"/>
          </p:cNvSpPr>
          <p:nvPr/>
        </p:nvSpPr>
        <p:spPr bwMode="auto">
          <a:xfrm>
            <a:off x="6508751" y="4530726"/>
            <a:ext cx="217487" cy="219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64" name="Shape 382"/>
          <p:cNvSpPr>
            <a:spLocks noChangeArrowheads="1"/>
          </p:cNvSpPr>
          <p:nvPr/>
        </p:nvSpPr>
        <p:spPr bwMode="auto">
          <a:xfrm flipH="1">
            <a:off x="7631113" y="2671763"/>
            <a:ext cx="217488" cy="2174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65" name="Shape 383"/>
          <p:cNvSpPr>
            <a:spLocks noChangeArrowheads="1"/>
          </p:cNvSpPr>
          <p:nvPr/>
        </p:nvSpPr>
        <p:spPr bwMode="auto">
          <a:xfrm flipH="1">
            <a:off x="7631113" y="2981326"/>
            <a:ext cx="217488" cy="2174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66" name="Shape 384"/>
          <p:cNvSpPr>
            <a:spLocks noChangeArrowheads="1"/>
          </p:cNvSpPr>
          <p:nvPr/>
        </p:nvSpPr>
        <p:spPr bwMode="auto">
          <a:xfrm flipH="1">
            <a:off x="7631113" y="3290888"/>
            <a:ext cx="217488" cy="219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67" name="Shape 385"/>
          <p:cNvSpPr>
            <a:spLocks noChangeArrowheads="1"/>
          </p:cNvSpPr>
          <p:nvPr/>
        </p:nvSpPr>
        <p:spPr bwMode="auto">
          <a:xfrm flipH="1">
            <a:off x="7631113" y="3602038"/>
            <a:ext cx="217488" cy="2174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68" name="Shape 386"/>
          <p:cNvSpPr>
            <a:spLocks noChangeArrowheads="1"/>
          </p:cNvSpPr>
          <p:nvPr/>
        </p:nvSpPr>
        <p:spPr bwMode="auto">
          <a:xfrm flipH="1">
            <a:off x="7631113" y="3911601"/>
            <a:ext cx="217488" cy="2174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69" name="Shape 387"/>
          <p:cNvSpPr>
            <a:spLocks noChangeArrowheads="1"/>
          </p:cNvSpPr>
          <p:nvPr/>
        </p:nvSpPr>
        <p:spPr bwMode="auto">
          <a:xfrm flipH="1">
            <a:off x="7631113" y="4841876"/>
            <a:ext cx="217488" cy="2174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70" name="Shape 388"/>
          <p:cNvSpPr>
            <a:spLocks noChangeArrowheads="1"/>
          </p:cNvSpPr>
          <p:nvPr/>
        </p:nvSpPr>
        <p:spPr bwMode="auto">
          <a:xfrm flipH="1">
            <a:off x="7631113" y="5151438"/>
            <a:ext cx="217488" cy="2174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71" name="Shape 389"/>
          <p:cNvSpPr>
            <a:spLocks noChangeArrowheads="1"/>
          </p:cNvSpPr>
          <p:nvPr/>
        </p:nvSpPr>
        <p:spPr bwMode="auto">
          <a:xfrm flipH="1">
            <a:off x="7631113" y="4221163"/>
            <a:ext cx="217488" cy="2174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172" name="Shape 390"/>
          <p:cNvSpPr>
            <a:spLocks noChangeArrowheads="1"/>
          </p:cNvSpPr>
          <p:nvPr/>
        </p:nvSpPr>
        <p:spPr bwMode="auto">
          <a:xfrm flipH="1">
            <a:off x="7631113" y="4530726"/>
            <a:ext cx="217488" cy="219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cxnSp>
        <p:nvCxnSpPr>
          <p:cNvPr id="174" name="Shape 393"/>
          <p:cNvCxnSpPr>
            <a:cxnSpLocks noChangeShapeType="1"/>
          </p:cNvCxnSpPr>
          <p:nvPr/>
        </p:nvCxnSpPr>
        <p:spPr bwMode="auto">
          <a:xfrm rot="10800000">
            <a:off x="6726238" y="2470151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5" name="Shape 394"/>
          <p:cNvCxnSpPr>
            <a:cxnSpLocks noChangeShapeType="1"/>
            <a:stCxn id="164" idx="6"/>
          </p:cNvCxnSpPr>
          <p:nvPr/>
        </p:nvCxnSpPr>
        <p:spPr bwMode="auto">
          <a:xfrm rot="10800000">
            <a:off x="6726238" y="2781301"/>
            <a:ext cx="90487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" name="Shape 396"/>
          <p:cNvCxnSpPr>
            <a:cxnSpLocks noChangeShapeType="1"/>
            <a:stCxn id="164" idx="6"/>
          </p:cNvCxnSpPr>
          <p:nvPr/>
        </p:nvCxnSpPr>
        <p:spPr bwMode="auto">
          <a:xfrm flipH="1">
            <a:off x="6726238" y="2781301"/>
            <a:ext cx="904875" cy="3095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7" name="Shape 398"/>
          <p:cNvCxnSpPr>
            <a:cxnSpLocks noChangeShapeType="1"/>
            <a:stCxn id="164" idx="6"/>
          </p:cNvCxnSpPr>
          <p:nvPr/>
        </p:nvCxnSpPr>
        <p:spPr bwMode="auto">
          <a:xfrm flipH="1">
            <a:off x="6726238" y="2781301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8" name="Shape 400"/>
          <p:cNvCxnSpPr>
            <a:cxnSpLocks noChangeShapeType="1"/>
            <a:stCxn id="164" idx="6"/>
          </p:cNvCxnSpPr>
          <p:nvPr/>
        </p:nvCxnSpPr>
        <p:spPr bwMode="auto">
          <a:xfrm flipH="1">
            <a:off x="6726238" y="2781301"/>
            <a:ext cx="904875" cy="9286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9" name="Shape 402"/>
          <p:cNvCxnSpPr>
            <a:cxnSpLocks noChangeShapeType="1"/>
            <a:stCxn id="164" idx="6"/>
          </p:cNvCxnSpPr>
          <p:nvPr/>
        </p:nvCxnSpPr>
        <p:spPr bwMode="auto">
          <a:xfrm flipH="1">
            <a:off x="6726238" y="2781301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0" name="Shape 404"/>
          <p:cNvCxnSpPr>
            <a:cxnSpLocks noChangeShapeType="1"/>
            <a:stCxn id="164" idx="6"/>
          </p:cNvCxnSpPr>
          <p:nvPr/>
        </p:nvCxnSpPr>
        <p:spPr bwMode="auto">
          <a:xfrm flipH="1">
            <a:off x="6726238" y="2781301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1" name="Shape 406"/>
          <p:cNvCxnSpPr>
            <a:cxnSpLocks noChangeShapeType="1"/>
            <a:stCxn id="164" idx="6"/>
          </p:cNvCxnSpPr>
          <p:nvPr/>
        </p:nvCxnSpPr>
        <p:spPr bwMode="auto">
          <a:xfrm flipH="1">
            <a:off x="6726238" y="2781301"/>
            <a:ext cx="904875" cy="1858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2" name="Shape 408"/>
          <p:cNvCxnSpPr>
            <a:cxnSpLocks noChangeShapeType="1"/>
            <a:stCxn id="164" idx="6"/>
          </p:cNvCxnSpPr>
          <p:nvPr/>
        </p:nvCxnSpPr>
        <p:spPr bwMode="auto">
          <a:xfrm flipH="1">
            <a:off x="6726238" y="2781301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3" name="Shape 410"/>
          <p:cNvCxnSpPr>
            <a:cxnSpLocks noChangeShapeType="1"/>
            <a:stCxn id="164" idx="6"/>
          </p:cNvCxnSpPr>
          <p:nvPr/>
        </p:nvCxnSpPr>
        <p:spPr bwMode="auto">
          <a:xfrm flipH="1">
            <a:off x="6726238" y="2781301"/>
            <a:ext cx="904875" cy="24780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6" name="Shape 416"/>
          <p:cNvCxnSpPr>
            <a:cxnSpLocks noChangeShapeType="1"/>
          </p:cNvCxnSpPr>
          <p:nvPr/>
        </p:nvCxnSpPr>
        <p:spPr bwMode="auto">
          <a:xfrm rot="10800000">
            <a:off x="6726238" y="2470151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7" name="Shape 417"/>
          <p:cNvCxnSpPr>
            <a:cxnSpLocks noChangeShapeType="1"/>
          </p:cNvCxnSpPr>
          <p:nvPr/>
        </p:nvCxnSpPr>
        <p:spPr bwMode="auto">
          <a:xfrm rot="10800000">
            <a:off x="6726238" y="2781301"/>
            <a:ext cx="904875" cy="3095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8" name="Shape 418"/>
          <p:cNvCxnSpPr>
            <a:cxnSpLocks noChangeShapeType="1"/>
          </p:cNvCxnSpPr>
          <p:nvPr/>
        </p:nvCxnSpPr>
        <p:spPr bwMode="auto">
          <a:xfrm rot="10800000">
            <a:off x="6726238" y="3090863"/>
            <a:ext cx="90487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9" name="Shape 419"/>
          <p:cNvCxnSpPr>
            <a:cxnSpLocks noChangeShapeType="1"/>
          </p:cNvCxnSpPr>
          <p:nvPr/>
        </p:nvCxnSpPr>
        <p:spPr bwMode="auto">
          <a:xfrm flipH="1">
            <a:off x="6726238" y="3090863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0" name="Shape 420"/>
          <p:cNvCxnSpPr>
            <a:cxnSpLocks noChangeShapeType="1"/>
          </p:cNvCxnSpPr>
          <p:nvPr/>
        </p:nvCxnSpPr>
        <p:spPr bwMode="auto">
          <a:xfrm flipH="1">
            <a:off x="6726238" y="3090863"/>
            <a:ext cx="904875" cy="619125"/>
          </a:xfrm>
          <a:prstGeom prst="straightConnector1">
            <a:avLst/>
          </a:prstGeom>
          <a:noFill/>
          <a:ln w="222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3" name="Shape 423"/>
          <p:cNvCxnSpPr>
            <a:cxnSpLocks noChangeShapeType="1"/>
          </p:cNvCxnSpPr>
          <p:nvPr/>
        </p:nvCxnSpPr>
        <p:spPr bwMode="auto">
          <a:xfrm flipH="1">
            <a:off x="6726238" y="3090863"/>
            <a:ext cx="904875" cy="15494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7" name="Shape 427"/>
          <p:cNvCxnSpPr>
            <a:cxnSpLocks noChangeShapeType="1"/>
          </p:cNvCxnSpPr>
          <p:nvPr/>
        </p:nvCxnSpPr>
        <p:spPr bwMode="auto">
          <a:xfrm flipH="1">
            <a:off x="6726238" y="3090863"/>
            <a:ext cx="904875" cy="27892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2" name="Shape 432"/>
          <p:cNvCxnSpPr>
            <a:cxnSpLocks noChangeShapeType="1"/>
          </p:cNvCxnSpPr>
          <p:nvPr/>
        </p:nvCxnSpPr>
        <p:spPr bwMode="auto">
          <a:xfrm flipH="1">
            <a:off x="6726238" y="3400426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3" name="Shape 433"/>
          <p:cNvCxnSpPr>
            <a:cxnSpLocks noChangeShapeType="1"/>
          </p:cNvCxnSpPr>
          <p:nvPr/>
        </p:nvCxnSpPr>
        <p:spPr bwMode="auto">
          <a:xfrm flipH="1">
            <a:off x="6726238" y="3400426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" name="Shape 434"/>
          <p:cNvCxnSpPr>
            <a:cxnSpLocks noChangeShapeType="1"/>
          </p:cNvCxnSpPr>
          <p:nvPr/>
        </p:nvCxnSpPr>
        <p:spPr bwMode="auto">
          <a:xfrm flipH="1">
            <a:off x="6726238" y="3400426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0" name="Shape 440"/>
          <p:cNvCxnSpPr>
            <a:cxnSpLocks noChangeShapeType="1"/>
          </p:cNvCxnSpPr>
          <p:nvPr/>
        </p:nvCxnSpPr>
        <p:spPr bwMode="auto">
          <a:xfrm rot="10800000">
            <a:off x="6726238" y="2470151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1" name="Shape 441"/>
          <p:cNvCxnSpPr>
            <a:cxnSpLocks noChangeShapeType="1"/>
          </p:cNvCxnSpPr>
          <p:nvPr/>
        </p:nvCxnSpPr>
        <p:spPr bwMode="auto">
          <a:xfrm rot="10800000">
            <a:off x="6726238" y="2160588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2" name="Shape 442"/>
          <p:cNvCxnSpPr>
            <a:cxnSpLocks noChangeShapeType="1"/>
          </p:cNvCxnSpPr>
          <p:nvPr/>
        </p:nvCxnSpPr>
        <p:spPr bwMode="auto">
          <a:xfrm rot="10800000">
            <a:off x="6726238" y="3090863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3" name="Shape 443"/>
          <p:cNvCxnSpPr>
            <a:cxnSpLocks noChangeShapeType="1"/>
          </p:cNvCxnSpPr>
          <p:nvPr/>
        </p:nvCxnSpPr>
        <p:spPr bwMode="auto">
          <a:xfrm rot="10800000">
            <a:off x="6726238" y="3400426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4" name="Shape 444"/>
          <p:cNvCxnSpPr>
            <a:cxnSpLocks noChangeShapeType="1"/>
          </p:cNvCxnSpPr>
          <p:nvPr/>
        </p:nvCxnSpPr>
        <p:spPr bwMode="auto">
          <a:xfrm rot="10800000">
            <a:off x="6726238" y="3709988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" name="Shape 445"/>
          <p:cNvCxnSpPr>
            <a:cxnSpLocks noChangeShapeType="1"/>
          </p:cNvCxnSpPr>
          <p:nvPr/>
        </p:nvCxnSpPr>
        <p:spPr bwMode="auto">
          <a:xfrm flipH="1">
            <a:off x="6726238" y="3709988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9" name="Shape 449"/>
          <p:cNvCxnSpPr>
            <a:cxnSpLocks noChangeShapeType="1"/>
          </p:cNvCxnSpPr>
          <p:nvPr/>
        </p:nvCxnSpPr>
        <p:spPr bwMode="auto">
          <a:xfrm flipH="1">
            <a:off x="6726238" y="3709988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0" name="Shape 450"/>
          <p:cNvCxnSpPr>
            <a:cxnSpLocks noChangeShapeType="1"/>
          </p:cNvCxnSpPr>
          <p:nvPr/>
        </p:nvCxnSpPr>
        <p:spPr bwMode="auto">
          <a:xfrm flipH="1">
            <a:off x="6726238" y="3709988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1" name="Shape 451"/>
          <p:cNvCxnSpPr>
            <a:cxnSpLocks noChangeShapeType="1"/>
          </p:cNvCxnSpPr>
          <p:nvPr/>
        </p:nvCxnSpPr>
        <p:spPr bwMode="auto">
          <a:xfrm flipH="1">
            <a:off x="6726238" y="3709988"/>
            <a:ext cx="904875" cy="2170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7" name="Shape 457"/>
          <p:cNvCxnSpPr>
            <a:cxnSpLocks noChangeShapeType="1"/>
          </p:cNvCxnSpPr>
          <p:nvPr/>
        </p:nvCxnSpPr>
        <p:spPr bwMode="auto">
          <a:xfrm rot="10800000">
            <a:off x="6726238" y="4019551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8" name="Shape 458"/>
          <p:cNvCxnSpPr>
            <a:cxnSpLocks noChangeShapeType="1"/>
          </p:cNvCxnSpPr>
          <p:nvPr/>
        </p:nvCxnSpPr>
        <p:spPr bwMode="auto">
          <a:xfrm flipH="1">
            <a:off x="6726238" y="4019551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1" name="Shape 461"/>
          <p:cNvCxnSpPr>
            <a:cxnSpLocks noChangeShapeType="1"/>
          </p:cNvCxnSpPr>
          <p:nvPr/>
        </p:nvCxnSpPr>
        <p:spPr bwMode="auto">
          <a:xfrm flipH="1">
            <a:off x="6726238" y="4019551"/>
            <a:ext cx="904875" cy="1241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Shape 462"/>
          <p:cNvCxnSpPr>
            <a:cxnSpLocks noChangeShapeType="1"/>
          </p:cNvCxnSpPr>
          <p:nvPr/>
        </p:nvCxnSpPr>
        <p:spPr bwMode="auto">
          <a:xfrm flipH="1">
            <a:off x="6726238" y="4019551"/>
            <a:ext cx="904875" cy="15509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3" name="Shape 463"/>
          <p:cNvCxnSpPr>
            <a:cxnSpLocks noChangeShapeType="1"/>
          </p:cNvCxnSpPr>
          <p:nvPr/>
        </p:nvCxnSpPr>
        <p:spPr bwMode="auto">
          <a:xfrm flipH="1">
            <a:off x="6726238" y="4019551"/>
            <a:ext cx="904875" cy="186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4" name="Shape 464"/>
          <p:cNvCxnSpPr>
            <a:cxnSpLocks noChangeShapeType="1"/>
          </p:cNvCxnSpPr>
          <p:nvPr/>
        </p:nvCxnSpPr>
        <p:spPr bwMode="auto">
          <a:xfrm rot="10800000">
            <a:off x="6726238" y="3090863"/>
            <a:ext cx="904875" cy="928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" name="Shape 465"/>
          <p:cNvCxnSpPr>
            <a:cxnSpLocks noChangeShapeType="1"/>
          </p:cNvCxnSpPr>
          <p:nvPr/>
        </p:nvCxnSpPr>
        <p:spPr bwMode="auto">
          <a:xfrm rot="10800000">
            <a:off x="6726238" y="2779713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9" name="Shape 469"/>
          <p:cNvCxnSpPr>
            <a:cxnSpLocks noChangeShapeType="1"/>
          </p:cNvCxnSpPr>
          <p:nvPr/>
        </p:nvCxnSpPr>
        <p:spPr bwMode="auto">
          <a:xfrm rot="10800000">
            <a:off x="6726238" y="4019551"/>
            <a:ext cx="904875" cy="31115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0" name="Shape 470"/>
          <p:cNvCxnSpPr>
            <a:cxnSpLocks noChangeShapeType="1"/>
          </p:cNvCxnSpPr>
          <p:nvPr/>
        </p:nvCxnSpPr>
        <p:spPr bwMode="auto">
          <a:xfrm rot="10800000">
            <a:off x="6726238" y="4330701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2" name="Shape 472"/>
          <p:cNvCxnSpPr>
            <a:cxnSpLocks noChangeShapeType="1"/>
          </p:cNvCxnSpPr>
          <p:nvPr/>
        </p:nvCxnSpPr>
        <p:spPr bwMode="auto">
          <a:xfrm flipH="1">
            <a:off x="6726238" y="4330701"/>
            <a:ext cx="904875" cy="6191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3" name="Shape 473"/>
          <p:cNvCxnSpPr>
            <a:cxnSpLocks noChangeShapeType="1"/>
          </p:cNvCxnSpPr>
          <p:nvPr/>
        </p:nvCxnSpPr>
        <p:spPr bwMode="auto">
          <a:xfrm flipH="1">
            <a:off x="6726238" y="4330701"/>
            <a:ext cx="904875" cy="9302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5" name="Shape 475"/>
          <p:cNvCxnSpPr>
            <a:cxnSpLocks noChangeShapeType="1"/>
          </p:cNvCxnSpPr>
          <p:nvPr/>
        </p:nvCxnSpPr>
        <p:spPr bwMode="auto">
          <a:xfrm flipH="1">
            <a:off x="6726238" y="4330701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5" name="Shape 485"/>
          <p:cNvCxnSpPr>
            <a:cxnSpLocks noChangeShapeType="1"/>
          </p:cNvCxnSpPr>
          <p:nvPr/>
        </p:nvCxnSpPr>
        <p:spPr bwMode="auto">
          <a:xfrm flipH="1">
            <a:off x="6726238" y="4640263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" name="Shape 486"/>
          <p:cNvCxnSpPr>
            <a:cxnSpLocks noChangeShapeType="1"/>
          </p:cNvCxnSpPr>
          <p:nvPr/>
        </p:nvCxnSpPr>
        <p:spPr bwMode="auto">
          <a:xfrm flipH="1">
            <a:off x="6726238" y="4640263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7" name="Shape 487"/>
          <p:cNvCxnSpPr>
            <a:cxnSpLocks noChangeShapeType="1"/>
          </p:cNvCxnSpPr>
          <p:nvPr/>
        </p:nvCxnSpPr>
        <p:spPr bwMode="auto">
          <a:xfrm rot="10800000">
            <a:off x="6726238" y="3709988"/>
            <a:ext cx="904875" cy="9302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8" name="Shape 488"/>
          <p:cNvCxnSpPr>
            <a:cxnSpLocks noChangeShapeType="1"/>
          </p:cNvCxnSpPr>
          <p:nvPr/>
        </p:nvCxnSpPr>
        <p:spPr bwMode="auto">
          <a:xfrm rot="10800000">
            <a:off x="6726238" y="3400426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3" name="Shape 493"/>
          <p:cNvCxnSpPr>
            <a:cxnSpLocks noChangeShapeType="1"/>
          </p:cNvCxnSpPr>
          <p:nvPr/>
        </p:nvCxnSpPr>
        <p:spPr bwMode="auto">
          <a:xfrm rot="10800000">
            <a:off x="6726238" y="4949826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4" name="Shape 494"/>
          <p:cNvCxnSpPr>
            <a:cxnSpLocks noChangeShapeType="1"/>
          </p:cNvCxnSpPr>
          <p:nvPr/>
        </p:nvCxnSpPr>
        <p:spPr bwMode="auto">
          <a:xfrm flipH="1">
            <a:off x="6726238" y="4949826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5" name="Shape 495"/>
          <p:cNvCxnSpPr>
            <a:cxnSpLocks noChangeShapeType="1"/>
          </p:cNvCxnSpPr>
          <p:nvPr/>
        </p:nvCxnSpPr>
        <p:spPr bwMode="auto">
          <a:xfrm flipH="1">
            <a:off x="6726238" y="4949826"/>
            <a:ext cx="904875" cy="620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" name="Shape 496"/>
          <p:cNvCxnSpPr>
            <a:cxnSpLocks noChangeShapeType="1"/>
          </p:cNvCxnSpPr>
          <p:nvPr/>
        </p:nvCxnSpPr>
        <p:spPr bwMode="auto">
          <a:xfrm flipH="1">
            <a:off x="6726238" y="4949826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0" name="Shape 500"/>
          <p:cNvCxnSpPr>
            <a:cxnSpLocks noChangeShapeType="1"/>
          </p:cNvCxnSpPr>
          <p:nvPr/>
        </p:nvCxnSpPr>
        <p:spPr bwMode="auto">
          <a:xfrm rot="10800000">
            <a:off x="6726238" y="3090863"/>
            <a:ext cx="904875" cy="1858963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1" name="Shape 501"/>
          <p:cNvCxnSpPr>
            <a:cxnSpLocks noChangeShapeType="1"/>
          </p:cNvCxnSpPr>
          <p:nvPr/>
        </p:nvCxnSpPr>
        <p:spPr bwMode="auto">
          <a:xfrm rot="10800000">
            <a:off x="6726238" y="4640263"/>
            <a:ext cx="904875" cy="62071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2" name="Shape 502"/>
          <p:cNvCxnSpPr>
            <a:cxnSpLocks noChangeShapeType="1"/>
          </p:cNvCxnSpPr>
          <p:nvPr/>
        </p:nvCxnSpPr>
        <p:spPr bwMode="auto">
          <a:xfrm rot="10800000">
            <a:off x="6726238" y="4949826"/>
            <a:ext cx="904875" cy="3095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3" name="Shape 503"/>
          <p:cNvCxnSpPr>
            <a:cxnSpLocks noChangeShapeType="1"/>
          </p:cNvCxnSpPr>
          <p:nvPr/>
        </p:nvCxnSpPr>
        <p:spPr bwMode="auto">
          <a:xfrm rot="10800000">
            <a:off x="6726238" y="5260976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" name="Shape 504"/>
          <p:cNvCxnSpPr>
            <a:cxnSpLocks noChangeShapeType="1"/>
          </p:cNvCxnSpPr>
          <p:nvPr/>
        </p:nvCxnSpPr>
        <p:spPr bwMode="auto">
          <a:xfrm flipH="1">
            <a:off x="6726238" y="5260976"/>
            <a:ext cx="904875" cy="309562"/>
          </a:xfrm>
          <a:prstGeom prst="straightConnector1">
            <a:avLst/>
          </a:prstGeom>
          <a:noFill/>
          <a:ln w="349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5" name="Shape 505"/>
          <p:cNvCxnSpPr>
            <a:cxnSpLocks noChangeShapeType="1"/>
          </p:cNvCxnSpPr>
          <p:nvPr/>
        </p:nvCxnSpPr>
        <p:spPr bwMode="auto">
          <a:xfrm flipH="1">
            <a:off x="6726238" y="5260976"/>
            <a:ext cx="904875" cy="619125"/>
          </a:xfrm>
          <a:prstGeom prst="straightConnector1">
            <a:avLst/>
          </a:prstGeom>
          <a:noFill/>
          <a:ln w="349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0" name="Shape 521"/>
          <p:cNvSpPr>
            <a:spLocks noChangeArrowheads="1"/>
          </p:cNvSpPr>
          <p:nvPr/>
        </p:nvSpPr>
        <p:spPr bwMode="auto">
          <a:xfrm>
            <a:off x="8753476" y="2671763"/>
            <a:ext cx="219075" cy="2174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291" name="Shape 522"/>
          <p:cNvSpPr>
            <a:spLocks noChangeArrowheads="1"/>
          </p:cNvSpPr>
          <p:nvPr/>
        </p:nvSpPr>
        <p:spPr bwMode="auto">
          <a:xfrm>
            <a:off x="8753476" y="2981326"/>
            <a:ext cx="219075" cy="2174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292" name="Shape 523"/>
          <p:cNvSpPr>
            <a:spLocks noChangeArrowheads="1"/>
          </p:cNvSpPr>
          <p:nvPr/>
        </p:nvSpPr>
        <p:spPr bwMode="auto">
          <a:xfrm>
            <a:off x="8753476" y="3290888"/>
            <a:ext cx="219075" cy="219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293" name="Shape 524"/>
          <p:cNvSpPr>
            <a:spLocks noChangeArrowheads="1"/>
          </p:cNvSpPr>
          <p:nvPr/>
        </p:nvSpPr>
        <p:spPr bwMode="auto">
          <a:xfrm>
            <a:off x="8753476" y="3602038"/>
            <a:ext cx="219075" cy="2174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294" name="Shape 525"/>
          <p:cNvSpPr>
            <a:spLocks noChangeArrowheads="1"/>
          </p:cNvSpPr>
          <p:nvPr/>
        </p:nvSpPr>
        <p:spPr bwMode="auto">
          <a:xfrm>
            <a:off x="8753476" y="3911601"/>
            <a:ext cx="219075" cy="2174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295" name="Shape 526"/>
          <p:cNvSpPr>
            <a:spLocks noChangeArrowheads="1"/>
          </p:cNvSpPr>
          <p:nvPr/>
        </p:nvSpPr>
        <p:spPr bwMode="auto">
          <a:xfrm>
            <a:off x="8753476" y="4841876"/>
            <a:ext cx="219075" cy="2174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296" name="Shape 527"/>
          <p:cNvSpPr>
            <a:spLocks noChangeArrowheads="1"/>
          </p:cNvSpPr>
          <p:nvPr/>
        </p:nvSpPr>
        <p:spPr bwMode="auto">
          <a:xfrm>
            <a:off x="8753476" y="5151438"/>
            <a:ext cx="219075" cy="2174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297" name="Shape 528"/>
          <p:cNvSpPr>
            <a:spLocks noChangeArrowheads="1"/>
          </p:cNvSpPr>
          <p:nvPr/>
        </p:nvSpPr>
        <p:spPr bwMode="auto">
          <a:xfrm>
            <a:off x="8753476" y="4221163"/>
            <a:ext cx="219075" cy="2174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298" name="Shape 529"/>
          <p:cNvSpPr>
            <a:spLocks noChangeArrowheads="1"/>
          </p:cNvSpPr>
          <p:nvPr/>
        </p:nvSpPr>
        <p:spPr bwMode="auto">
          <a:xfrm>
            <a:off x="8753476" y="4530726"/>
            <a:ext cx="219075" cy="219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cxnSp>
        <p:nvCxnSpPr>
          <p:cNvPr id="300" name="Shape 532"/>
          <p:cNvCxnSpPr>
            <a:cxnSpLocks noChangeShapeType="1"/>
            <a:endCxn id="291" idx="2"/>
          </p:cNvCxnSpPr>
          <p:nvPr/>
        </p:nvCxnSpPr>
        <p:spPr bwMode="auto">
          <a:xfrm>
            <a:off x="7848601" y="2781301"/>
            <a:ext cx="904875" cy="309562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1" name="Shape 533"/>
          <p:cNvCxnSpPr>
            <a:cxnSpLocks noChangeShapeType="1"/>
            <a:endCxn id="292" idx="2"/>
          </p:cNvCxnSpPr>
          <p:nvPr/>
        </p:nvCxnSpPr>
        <p:spPr bwMode="auto">
          <a:xfrm>
            <a:off x="7848601" y="2781301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2" name="Shape 534"/>
          <p:cNvCxnSpPr>
            <a:cxnSpLocks noChangeShapeType="1"/>
            <a:endCxn id="293" idx="2"/>
          </p:cNvCxnSpPr>
          <p:nvPr/>
        </p:nvCxnSpPr>
        <p:spPr bwMode="auto">
          <a:xfrm>
            <a:off x="7848601" y="2779713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3" name="Shape 535"/>
          <p:cNvCxnSpPr>
            <a:cxnSpLocks noChangeShapeType="1"/>
            <a:endCxn id="294" idx="2"/>
          </p:cNvCxnSpPr>
          <p:nvPr/>
        </p:nvCxnSpPr>
        <p:spPr bwMode="auto">
          <a:xfrm>
            <a:off x="7848601" y="2779713"/>
            <a:ext cx="904875" cy="1241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4" name="Shape 536"/>
          <p:cNvCxnSpPr>
            <a:cxnSpLocks noChangeShapeType="1"/>
            <a:endCxn id="297" idx="2"/>
          </p:cNvCxnSpPr>
          <p:nvPr/>
        </p:nvCxnSpPr>
        <p:spPr bwMode="auto">
          <a:xfrm>
            <a:off x="7848601" y="2781301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Shape 537"/>
          <p:cNvCxnSpPr>
            <a:cxnSpLocks noChangeShapeType="1"/>
            <a:endCxn id="298" idx="2"/>
          </p:cNvCxnSpPr>
          <p:nvPr/>
        </p:nvCxnSpPr>
        <p:spPr bwMode="auto">
          <a:xfrm>
            <a:off x="7848601" y="2781301"/>
            <a:ext cx="904875" cy="1858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6" name="Shape 538"/>
          <p:cNvCxnSpPr>
            <a:cxnSpLocks noChangeShapeType="1"/>
            <a:endCxn id="295" idx="2"/>
          </p:cNvCxnSpPr>
          <p:nvPr/>
        </p:nvCxnSpPr>
        <p:spPr bwMode="auto">
          <a:xfrm>
            <a:off x="7848601" y="2781301"/>
            <a:ext cx="904875" cy="2168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Shape 540"/>
          <p:cNvCxnSpPr>
            <a:cxnSpLocks noChangeShapeType="1"/>
          </p:cNvCxnSpPr>
          <p:nvPr/>
        </p:nvCxnSpPr>
        <p:spPr bwMode="auto">
          <a:xfrm rot="10800000" flipH="1">
            <a:off x="7848601" y="2781301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" name="Shape 541"/>
          <p:cNvCxnSpPr>
            <a:cxnSpLocks noChangeShapeType="1"/>
          </p:cNvCxnSpPr>
          <p:nvPr/>
        </p:nvCxnSpPr>
        <p:spPr bwMode="auto">
          <a:xfrm>
            <a:off x="7848601" y="3090863"/>
            <a:ext cx="904875" cy="0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" name="Shape 542"/>
          <p:cNvCxnSpPr>
            <a:cxnSpLocks noChangeShapeType="1"/>
          </p:cNvCxnSpPr>
          <p:nvPr/>
        </p:nvCxnSpPr>
        <p:spPr bwMode="auto">
          <a:xfrm>
            <a:off x="7848601" y="3090863"/>
            <a:ext cx="904875" cy="309563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1" name="Shape 543"/>
          <p:cNvCxnSpPr>
            <a:cxnSpLocks noChangeShapeType="1"/>
          </p:cNvCxnSpPr>
          <p:nvPr/>
        </p:nvCxnSpPr>
        <p:spPr bwMode="auto">
          <a:xfrm>
            <a:off x="7848601" y="3090863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2" name="Shape 544"/>
          <p:cNvCxnSpPr>
            <a:cxnSpLocks noChangeShapeType="1"/>
          </p:cNvCxnSpPr>
          <p:nvPr/>
        </p:nvCxnSpPr>
        <p:spPr bwMode="auto">
          <a:xfrm>
            <a:off x="7848601" y="3090863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3" name="Shape 545"/>
          <p:cNvCxnSpPr>
            <a:cxnSpLocks noChangeShapeType="1"/>
          </p:cNvCxnSpPr>
          <p:nvPr/>
        </p:nvCxnSpPr>
        <p:spPr bwMode="auto">
          <a:xfrm>
            <a:off x="7848601" y="3090863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4" name="Shape 546"/>
          <p:cNvCxnSpPr>
            <a:cxnSpLocks noChangeShapeType="1"/>
          </p:cNvCxnSpPr>
          <p:nvPr/>
        </p:nvCxnSpPr>
        <p:spPr bwMode="auto">
          <a:xfrm>
            <a:off x="7848601" y="3090863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" name="Shape 549"/>
          <p:cNvCxnSpPr>
            <a:cxnSpLocks noChangeShapeType="1"/>
          </p:cNvCxnSpPr>
          <p:nvPr/>
        </p:nvCxnSpPr>
        <p:spPr bwMode="auto">
          <a:xfrm rot="10800000" flipH="1">
            <a:off x="7848601" y="2781301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9" name="Shape 551"/>
          <p:cNvCxnSpPr>
            <a:cxnSpLocks noChangeShapeType="1"/>
          </p:cNvCxnSpPr>
          <p:nvPr/>
        </p:nvCxnSpPr>
        <p:spPr bwMode="auto">
          <a:xfrm>
            <a:off x="7848601" y="3400426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5" name="Shape 557"/>
          <p:cNvCxnSpPr>
            <a:cxnSpLocks noChangeShapeType="1"/>
          </p:cNvCxnSpPr>
          <p:nvPr/>
        </p:nvCxnSpPr>
        <p:spPr bwMode="auto">
          <a:xfrm>
            <a:off x="7848601" y="3400426"/>
            <a:ext cx="904875" cy="1858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6" name="Shape 558"/>
          <p:cNvCxnSpPr>
            <a:cxnSpLocks noChangeShapeType="1"/>
          </p:cNvCxnSpPr>
          <p:nvPr/>
        </p:nvCxnSpPr>
        <p:spPr bwMode="auto">
          <a:xfrm rot="10800000" flipH="1">
            <a:off x="7848601" y="3090863"/>
            <a:ext cx="904875" cy="619125"/>
          </a:xfrm>
          <a:prstGeom prst="straightConnector1">
            <a:avLst/>
          </a:prstGeom>
          <a:noFill/>
          <a:ln w="222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9" name="Shape 561"/>
          <p:cNvCxnSpPr>
            <a:cxnSpLocks noChangeShapeType="1"/>
          </p:cNvCxnSpPr>
          <p:nvPr/>
        </p:nvCxnSpPr>
        <p:spPr bwMode="auto">
          <a:xfrm>
            <a:off x="7848601" y="3709988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2" name="Shape 564"/>
          <p:cNvCxnSpPr>
            <a:cxnSpLocks noChangeShapeType="1"/>
          </p:cNvCxnSpPr>
          <p:nvPr/>
        </p:nvCxnSpPr>
        <p:spPr bwMode="auto">
          <a:xfrm>
            <a:off x="7848601" y="3709988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3" name="Shape 565"/>
          <p:cNvCxnSpPr>
            <a:cxnSpLocks noChangeShapeType="1"/>
          </p:cNvCxnSpPr>
          <p:nvPr/>
        </p:nvCxnSpPr>
        <p:spPr bwMode="auto">
          <a:xfrm>
            <a:off x="7848601" y="3709988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6" name="Shape 568"/>
          <p:cNvCxnSpPr>
            <a:cxnSpLocks noChangeShapeType="1"/>
          </p:cNvCxnSpPr>
          <p:nvPr/>
        </p:nvCxnSpPr>
        <p:spPr bwMode="auto">
          <a:xfrm rot="10800000" flipH="1">
            <a:off x="7848601" y="3709988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7" name="Shape 569"/>
          <p:cNvCxnSpPr>
            <a:cxnSpLocks noChangeShapeType="1"/>
          </p:cNvCxnSpPr>
          <p:nvPr/>
        </p:nvCxnSpPr>
        <p:spPr bwMode="auto">
          <a:xfrm>
            <a:off x="7848601" y="4019551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0" name="Shape 572"/>
          <p:cNvCxnSpPr>
            <a:cxnSpLocks noChangeShapeType="1"/>
          </p:cNvCxnSpPr>
          <p:nvPr/>
        </p:nvCxnSpPr>
        <p:spPr bwMode="auto">
          <a:xfrm>
            <a:off x="7848601" y="4019551"/>
            <a:ext cx="904875" cy="9302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1" name="Shape 573"/>
          <p:cNvCxnSpPr>
            <a:cxnSpLocks noChangeShapeType="1"/>
          </p:cNvCxnSpPr>
          <p:nvPr/>
        </p:nvCxnSpPr>
        <p:spPr bwMode="auto">
          <a:xfrm>
            <a:off x="7848601" y="4019551"/>
            <a:ext cx="904875" cy="1241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4" name="Shape 576"/>
          <p:cNvCxnSpPr>
            <a:cxnSpLocks noChangeShapeType="1"/>
          </p:cNvCxnSpPr>
          <p:nvPr/>
        </p:nvCxnSpPr>
        <p:spPr bwMode="auto">
          <a:xfrm rot="10800000" flipH="1">
            <a:off x="7848601" y="3709988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7" name="Shape 579"/>
          <p:cNvCxnSpPr>
            <a:cxnSpLocks noChangeShapeType="1"/>
          </p:cNvCxnSpPr>
          <p:nvPr/>
        </p:nvCxnSpPr>
        <p:spPr bwMode="auto">
          <a:xfrm>
            <a:off x="7848601" y="4330701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" name="Shape 580"/>
          <p:cNvCxnSpPr>
            <a:cxnSpLocks noChangeShapeType="1"/>
          </p:cNvCxnSpPr>
          <p:nvPr/>
        </p:nvCxnSpPr>
        <p:spPr bwMode="auto">
          <a:xfrm>
            <a:off x="7848601" y="4330701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9" name="Shape 581"/>
          <p:cNvCxnSpPr>
            <a:cxnSpLocks noChangeShapeType="1"/>
          </p:cNvCxnSpPr>
          <p:nvPr/>
        </p:nvCxnSpPr>
        <p:spPr bwMode="auto">
          <a:xfrm>
            <a:off x="7848601" y="4330701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0" name="Shape 582"/>
          <p:cNvCxnSpPr>
            <a:cxnSpLocks noChangeShapeType="1"/>
          </p:cNvCxnSpPr>
          <p:nvPr/>
        </p:nvCxnSpPr>
        <p:spPr bwMode="auto">
          <a:xfrm rot="10800000" flipH="1">
            <a:off x="7848601" y="3400426"/>
            <a:ext cx="904875" cy="930275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5" name="Shape 587"/>
          <p:cNvCxnSpPr>
            <a:cxnSpLocks noChangeShapeType="1"/>
          </p:cNvCxnSpPr>
          <p:nvPr/>
        </p:nvCxnSpPr>
        <p:spPr bwMode="auto">
          <a:xfrm>
            <a:off x="7848601" y="4640263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6" name="Shape 588"/>
          <p:cNvCxnSpPr>
            <a:cxnSpLocks noChangeShapeType="1"/>
          </p:cNvCxnSpPr>
          <p:nvPr/>
        </p:nvCxnSpPr>
        <p:spPr bwMode="auto">
          <a:xfrm>
            <a:off x="7848601" y="4640263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7" name="Shape 589"/>
          <p:cNvCxnSpPr>
            <a:cxnSpLocks noChangeShapeType="1"/>
          </p:cNvCxnSpPr>
          <p:nvPr/>
        </p:nvCxnSpPr>
        <p:spPr bwMode="auto">
          <a:xfrm>
            <a:off x="7848601" y="4640263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" name="Shape 590"/>
          <p:cNvCxnSpPr>
            <a:cxnSpLocks noChangeShapeType="1"/>
          </p:cNvCxnSpPr>
          <p:nvPr/>
        </p:nvCxnSpPr>
        <p:spPr bwMode="auto">
          <a:xfrm rot="10800000" flipH="1">
            <a:off x="7848601" y="3709988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9" name="Shape 591"/>
          <p:cNvCxnSpPr>
            <a:cxnSpLocks noChangeShapeType="1"/>
          </p:cNvCxnSpPr>
          <p:nvPr/>
        </p:nvCxnSpPr>
        <p:spPr bwMode="auto">
          <a:xfrm rot="10800000" flipH="1">
            <a:off x="7848601" y="3400426"/>
            <a:ext cx="904875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3" name="Shape 595"/>
          <p:cNvCxnSpPr>
            <a:cxnSpLocks noChangeShapeType="1"/>
          </p:cNvCxnSpPr>
          <p:nvPr/>
        </p:nvCxnSpPr>
        <p:spPr bwMode="auto">
          <a:xfrm rot="10800000" flipH="1">
            <a:off x="7848601" y="4640263"/>
            <a:ext cx="904875" cy="309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4" name="Shape 596"/>
          <p:cNvCxnSpPr>
            <a:cxnSpLocks noChangeShapeType="1"/>
          </p:cNvCxnSpPr>
          <p:nvPr/>
        </p:nvCxnSpPr>
        <p:spPr bwMode="auto">
          <a:xfrm>
            <a:off x="7848601" y="4949826"/>
            <a:ext cx="904875" cy="0"/>
          </a:xfrm>
          <a:prstGeom prst="straightConnector1">
            <a:avLst/>
          </a:prstGeom>
          <a:noFill/>
          <a:ln w="222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5" name="Shape 597"/>
          <p:cNvCxnSpPr>
            <a:cxnSpLocks noChangeShapeType="1"/>
          </p:cNvCxnSpPr>
          <p:nvPr/>
        </p:nvCxnSpPr>
        <p:spPr bwMode="auto">
          <a:xfrm>
            <a:off x="7848601" y="4949826"/>
            <a:ext cx="904875" cy="30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" name="Shape 600"/>
          <p:cNvCxnSpPr>
            <a:cxnSpLocks noChangeShapeType="1"/>
          </p:cNvCxnSpPr>
          <p:nvPr/>
        </p:nvCxnSpPr>
        <p:spPr bwMode="auto">
          <a:xfrm rot="10800000" flipH="1">
            <a:off x="7848601" y="3400426"/>
            <a:ext cx="904875" cy="154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9" name="Shape 601"/>
          <p:cNvCxnSpPr>
            <a:cxnSpLocks noChangeShapeType="1"/>
          </p:cNvCxnSpPr>
          <p:nvPr/>
        </p:nvCxnSpPr>
        <p:spPr bwMode="auto">
          <a:xfrm rot="10800000" flipH="1">
            <a:off x="7848601" y="3090863"/>
            <a:ext cx="904875" cy="1858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1" name="Shape 603"/>
          <p:cNvCxnSpPr>
            <a:cxnSpLocks noChangeShapeType="1"/>
          </p:cNvCxnSpPr>
          <p:nvPr/>
        </p:nvCxnSpPr>
        <p:spPr bwMode="auto">
          <a:xfrm rot="10800000" flipH="1">
            <a:off x="7848601" y="4949826"/>
            <a:ext cx="904875" cy="311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2" name="Shape 604"/>
          <p:cNvCxnSpPr>
            <a:cxnSpLocks noChangeShapeType="1"/>
          </p:cNvCxnSpPr>
          <p:nvPr/>
        </p:nvCxnSpPr>
        <p:spPr bwMode="auto">
          <a:xfrm>
            <a:off x="7848601" y="5260976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8" name="Shape 611"/>
          <p:cNvCxnSpPr>
            <a:cxnSpLocks noChangeShapeType="1"/>
            <a:stCxn id="290" idx="2"/>
          </p:cNvCxnSpPr>
          <p:nvPr/>
        </p:nvCxnSpPr>
        <p:spPr bwMode="auto">
          <a:xfrm flipH="1">
            <a:off x="7848601" y="2781301"/>
            <a:ext cx="904875" cy="24780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" name="Shape 613"/>
          <p:cNvCxnSpPr>
            <a:cxnSpLocks noChangeShapeType="1"/>
            <a:stCxn id="291" idx="2"/>
          </p:cNvCxnSpPr>
          <p:nvPr/>
        </p:nvCxnSpPr>
        <p:spPr bwMode="auto">
          <a:xfrm flipH="1">
            <a:off x="7848601" y="3090863"/>
            <a:ext cx="904875" cy="21685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0" name="Shape 614"/>
          <p:cNvSpPr>
            <a:spLocks noChangeArrowheads="1"/>
          </p:cNvSpPr>
          <p:nvPr/>
        </p:nvSpPr>
        <p:spPr bwMode="auto">
          <a:xfrm>
            <a:off x="8753476" y="2671763"/>
            <a:ext cx="219075" cy="2174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81" name="Shape 615"/>
          <p:cNvSpPr>
            <a:spLocks noChangeArrowheads="1"/>
          </p:cNvSpPr>
          <p:nvPr/>
        </p:nvSpPr>
        <p:spPr bwMode="auto">
          <a:xfrm>
            <a:off x="8753476" y="2981326"/>
            <a:ext cx="219075" cy="2174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82" name="Shape 616"/>
          <p:cNvSpPr>
            <a:spLocks noChangeArrowheads="1"/>
          </p:cNvSpPr>
          <p:nvPr/>
        </p:nvSpPr>
        <p:spPr bwMode="auto">
          <a:xfrm>
            <a:off x="8753476" y="3290888"/>
            <a:ext cx="219075" cy="219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83" name="Shape 617"/>
          <p:cNvSpPr>
            <a:spLocks noChangeArrowheads="1"/>
          </p:cNvSpPr>
          <p:nvPr/>
        </p:nvSpPr>
        <p:spPr bwMode="auto">
          <a:xfrm>
            <a:off x="8753476" y="3602038"/>
            <a:ext cx="219075" cy="2174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84" name="Shape 618"/>
          <p:cNvSpPr>
            <a:spLocks noChangeArrowheads="1"/>
          </p:cNvSpPr>
          <p:nvPr/>
        </p:nvSpPr>
        <p:spPr bwMode="auto">
          <a:xfrm>
            <a:off x="8753476" y="3911601"/>
            <a:ext cx="219075" cy="2174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85" name="Shape 619"/>
          <p:cNvSpPr>
            <a:spLocks noChangeArrowheads="1"/>
          </p:cNvSpPr>
          <p:nvPr/>
        </p:nvSpPr>
        <p:spPr bwMode="auto">
          <a:xfrm>
            <a:off x="8753476" y="4841876"/>
            <a:ext cx="219075" cy="2174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86" name="Shape 620"/>
          <p:cNvSpPr>
            <a:spLocks noChangeArrowheads="1"/>
          </p:cNvSpPr>
          <p:nvPr/>
        </p:nvSpPr>
        <p:spPr bwMode="auto">
          <a:xfrm>
            <a:off x="8753476" y="5151438"/>
            <a:ext cx="219075" cy="2174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87" name="Shape 621"/>
          <p:cNvSpPr>
            <a:spLocks noChangeArrowheads="1"/>
          </p:cNvSpPr>
          <p:nvPr/>
        </p:nvSpPr>
        <p:spPr bwMode="auto">
          <a:xfrm>
            <a:off x="8753476" y="4221163"/>
            <a:ext cx="219075" cy="2174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88" name="Shape 622"/>
          <p:cNvSpPr>
            <a:spLocks noChangeArrowheads="1"/>
          </p:cNvSpPr>
          <p:nvPr/>
        </p:nvSpPr>
        <p:spPr bwMode="auto">
          <a:xfrm>
            <a:off x="8753476" y="4530726"/>
            <a:ext cx="219075" cy="219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89" name="Shape 623"/>
          <p:cNvSpPr>
            <a:spLocks noChangeArrowheads="1"/>
          </p:cNvSpPr>
          <p:nvPr/>
        </p:nvSpPr>
        <p:spPr bwMode="auto">
          <a:xfrm flipH="1">
            <a:off x="9877426" y="3602038"/>
            <a:ext cx="217487" cy="2174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sp>
        <p:nvSpPr>
          <p:cNvPr id="390" name="Shape 624"/>
          <p:cNvSpPr>
            <a:spLocks noChangeArrowheads="1"/>
          </p:cNvSpPr>
          <p:nvPr/>
        </p:nvSpPr>
        <p:spPr bwMode="auto">
          <a:xfrm flipH="1">
            <a:off x="9877426" y="3911601"/>
            <a:ext cx="217487" cy="2174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5" tIns="91425" rIns="91425" bIns="9142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ca-ES">
              <a:latin typeface="Verdana" panose="020B0604030504040204" pitchFamily="34" charset="0"/>
            </a:endParaRPr>
          </a:p>
        </p:txBody>
      </p:sp>
      <p:cxnSp>
        <p:nvCxnSpPr>
          <p:cNvPr id="391" name="Shape 625"/>
          <p:cNvCxnSpPr>
            <a:cxnSpLocks noChangeShapeType="1"/>
          </p:cNvCxnSpPr>
          <p:nvPr/>
        </p:nvCxnSpPr>
        <p:spPr bwMode="auto">
          <a:xfrm rot="10800000">
            <a:off x="8972551" y="3090863"/>
            <a:ext cx="904875" cy="6191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2" name="Shape 626"/>
          <p:cNvCxnSpPr>
            <a:cxnSpLocks noChangeShapeType="1"/>
          </p:cNvCxnSpPr>
          <p:nvPr/>
        </p:nvCxnSpPr>
        <p:spPr bwMode="auto">
          <a:xfrm rot="10800000">
            <a:off x="8972551" y="3400426"/>
            <a:ext cx="904875" cy="3095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3" name="Shape 627"/>
          <p:cNvCxnSpPr>
            <a:cxnSpLocks noChangeShapeType="1"/>
          </p:cNvCxnSpPr>
          <p:nvPr/>
        </p:nvCxnSpPr>
        <p:spPr bwMode="auto">
          <a:xfrm rot="10800000">
            <a:off x="8972551" y="3709988"/>
            <a:ext cx="9048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4" name="Shape 628"/>
          <p:cNvCxnSpPr>
            <a:cxnSpLocks noChangeShapeType="1"/>
          </p:cNvCxnSpPr>
          <p:nvPr/>
        </p:nvCxnSpPr>
        <p:spPr bwMode="auto">
          <a:xfrm flipH="1">
            <a:off x="8972551" y="3709988"/>
            <a:ext cx="904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5" name="Shape 629"/>
          <p:cNvCxnSpPr>
            <a:cxnSpLocks noChangeShapeType="1"/>
          </p:cNvCxnSpPr>
          <p:nvPr/>
        </p:nvCxnSpPr>
        <p:spPr bwMode="auto">
          <a:xfrm flipH="1">
            <a:off x="8972551" y="3709988"/>
            <a:ext cx="904875" cy="620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6" name="Shape 630"/>
          <p:cNvCxnSpPr>
            <a:cxnSpLocks noChangeShapeType="1"/>
          </p:cNvCxnSpPr>
          <p:nvPr/>
        </p:nvCxnSpPr>
        <p:spPr bwMode="auto">
          <a:xfrm flipH="1">
            <a:off x="8972551" y="3709988"/>
            <a:ext cx="904875" cy="930275"/>
          </a:xfrm>
          <a:prstGeom prst="straightConnector1">
            <a:avLst/>
          </a:prstGeom>
          <a:noFill/>
          <a:ln w="9525">
            <a:solidFill>
              <a:schemeClr val="tx1">
                <a:alpha val="0"/>
              </a:schemeClr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7" name="Shape 631"/>
          <p:cNvCxnSpPr>
            <a:cxnSpLocks noChangeShapeType="1"/>
          </p:cNvCxnSpPr>
          <p:nvPr/>
        </p:nvCxnSpPr>
        <p:spPr bwMode="auto">
          <a:xfrm flipH="1">
            <a:off x="8972551" y="3709988"/>
            <a:ext cx="904875" cy="123983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8" name="Shape 632"/>
          <p:cNvCxnSpPr>
            <a:cxnSpLocks noChangeShapeType="1"/>
          </p:cNvCxnSpPr>
          <p:nvPr/>
        </p:nvCxnSpPr>
        <p:spPr bwMode="auto">
          <a:xfrm flipH="1">
            <a:off x="8972551" y="3709988"/>
            <a:ext cx="904875" cy="15509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" name="Shape 633"/>
          <p:cNvCxnSpPr>
            <a:cxnSpLocks noChangeShapeType="1"/>
          </p:cNvCxnSpPr>
          <p:nvPr/>
        </p:nvCxnSpPr>
        <p:spPr bwMode="auto">
          <a:xfrm rot="10800000">
            <a:off x="8972551" y="2779713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0" name="Shape 634"/>
          <p:cNvCxnSpPr>
            <a:cxnSpLocks noChangeShapeType="1"/>
          </p:cNvCxnSpPr>
          <p:nvPr/>
        </p:nvCxnSpPr>
        <p:spPr bwMode="auto">
          <a:xfrm rot="10800000">
            <a:off x="8972551" y="3400426"/>
            <a:ext cx="904875" cy="620712"/>
          </a:xfrm>
          <a:prstGeom prst="straightConnector1">
            <a:avLst/>
          </a:prstGeom>
          <a:noFill/>
          <a:ln w="222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1" name="Shape 635"/>
          <p:cNvCxnSpPr>
            <a:cxnSpLocks noChangeShapeType="1"/>
          </p:cNvCxnSpPr>
          <p:nvPr/>
        </p:nvCxnSpPr>
        <p:spPr bwMode="auto">
          <a:xfrm rot="10800000">
            <a:off x="8972551" y="3709988"/>
            <a:ext cx="904875" cy="311150"/>
          </a:xfrm>
          <a:prstGeom prst="straightConnector1">
            <a:avLst/>
          </a:prstGeom>
          <a:noFill/>
          <a:ln w="222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2" name="Shape 636"/>
          <p:cNvCxnSpPr>
            <a:cxnSpLocks noChangeShapeType="1"/>
          </p:cNvCxnSpPr>
          <p:nvPr/>
        </p:nvCxnSpPr>
        <p:spPr bwMode="auto">
          <a:xfrm rot="10800000">
            <a:off x="8972551" y="4021138"/>
            <a:ext cx="904875" cy="0"/>
          </a:xfrm>
          <a:prstGeom prst="straightConnector1">
            <a:avLst/>
          </a:prstGeom>
          <a:noFill/>
          <a:ln w="44450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3" name="Shape 637"/>
          <p:cNvCxnSpPr>
            <a:cxnSpLocks noChangeShapeType="1"/>
          </p:cNvCxnSpPr>
          <p:nvPr/>
        </p:nvCxnSpPr>
        <p:spPr bwMode="auto">
          <a:xfrm flipH="1">
            <a:off x="8972551" y="4021138"/>
            <a:ext cx="904875" cy="309563"/>
          </a:xfrm>
          <a:prstGeom prst="straightConnector1">
            <a:avLst/>
          </a:prstGeom>
          <a:noFill/>
          <a:ln w="44450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4" name="Shape 638"/>
          <p:cNvCxnSpPr>
            <a:cxnSpLocks noChangeShapeType="1"/>
          </p:cNvCxnSpPr>
          <p:nvPr/>
        </p:nvCxnSpPr>
        <p:spPr bwMode="auto">
          <a:xfrm flipH="1">
            <a:off x="8972551" y="4021138"/>
            <a:ext cx="9048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5" name="Shape 639"/>
          <p:cNvCxnSpPr>
            <a:cxnSpLocks noChangeShapeType="1"/>
          </p:cNvCxnSpPr>
          <p:nvPr/>
        </p:nvCxnSpPr>
        <p:spPr bwMode="auto">
          <a:xfrm flipH="1">
            <a:off x="8972551" y="4021138"/>
            <a:ext cx="904875" cy="9286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6" name="Shape 640"/>
          <p:cNvCxnSpPr>
            <a:cxnSpLocks noChangeShapeType="1"/>
          </p:cNvCxnSpPr>
          <p:nvPr/>
        </p:nvCxnSpPr>
        <p:spPr bwMode="auto">
          <a:xfrm flipH="1">
            <a:off x="8972551" y="4021138"/>
            <a:ext cx="904875" cy="1239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7" name="Shape 641"/>
          <p:cNvCxnSpPr>
            <a:cxnSpLocks noChangeShapeType="1"/>
          </p:cNvCxnSpPr>
          <p:nvPr/>
        </p:nvCxnSpPr>
        <p:spPr bwMode="auto">
          <a:xfrm rot="10800000">
            <a:off x="8972551" y="3090863"/>
            <a:ext cx="90487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8" name="Shape 642"/>
          <p:cNvCxnSpPr>
            <a:cxnSpLocks noChangeShapeType="1"/>
          </p:cNvCxnSpPr>
          <p:nvPr/>
        </p:nvCxnSpPr>
        <p:spPr bwMode="auto">
          <a:xfrm rot="10800000">
            <a:off x="8972551" y="2779713"/>
            <a:ext cx="904875" cy="1241425"/>
          </a:xfrm>
          <a:prstGeom prst="straightConnector1">
            <a:avLst/>
          </a:prstGeom>
          <a:noFill/>
          <a:ln w="317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11" name="Imatge 4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80" r="47808" b="8490"/>
          <a:stretch/>
        </p:blipFill>
        <p:spPr>
          <a:xfrm>
            <a:off x="10417127" y="3152040"/>
            <a:ext cx="507497" cy="696500"/>
          </a:xfrm>
          <a:prstGeom prst="rect">
            <a:avLst/>
          </a:prstGeom>
        </p:spPr>
      </p:pic>
      <p:pic>
        <p:nvPicPr>
          <p:cNvPr id="412" name="Imatge 4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528" y="3946749"/>
            <a:ext cx="792696" cy="746387"/>
          </a:xfrm>
          <a:prstGeom prst="rect">
            <a:avLst/>
          </a:prstGeom>
        </p:spPr>
      </p:pic>
      <p:pic>
        <p:nvPicPr>
          <p:cNvPr id="5" name="Imatg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28"/>
          <a:stretch/>
        </p:blipFill>
        <p:spPr>
          <a:xfrm>
            <a:off x="3472086" y="2580508"/>
            <a:ext cx="1647931" cy="123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22825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upo 72"/>
          <p:cNvGrpSpPr/>
          <p:nvPr/>
        </p:nvGrpSpPr>
        <p:grpSpPr>
          <a:xfrm>
            <a:off x="6125354" y="1646166"/>
            <a:ext cx="954415" cy="4056393"/>
            <a:chOff x="6805965" y="1737360"/>
            <a:chExt cx="609842" cy="3665913"/>
          </a:xfrm>
        </p:grpSpPr>
        <p:sp>
          <p:nvSpPr>
            <p:cNvPr id="65" name="Rectángulo 64"/>
            <p:cNvSpPr/>
            <p:nvPr/>
          </p:nvSpPr>
          <p:spPr>
            <a:xfrm>
              <a:off x="6805965" y="1737360"/>
              <a:ext cx="609841" cy="366591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CuadroTexto 69"/>
                <p:cNvSpPr txBox="1"/>
                <p:nvPr/>
              </p:nvSpPr>
              <p:spPr>
                <a:xfrm>
                  <a:off x="6805965" y="1815196"/>
                  <a:ext cx="609842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pPr>
                          <m:e>
                            <m:r>
                              <a:rPr lang="ca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ca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en-GB" dirty="0"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70" name="CuadroTexto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5965" y="1815196"/>
                  <a:ext cx="609842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Grupo 73"/>
          <p:cNvGrpSpPr/>
          <p:nvPr/>
        </p:nvGrpSpPr>
        <p:grpSpPr>
          <a:xfrm>
            <a:off x="7629283" y="1646166"/>
            <a:ext cx="966768" cy="4056393"/>
            <a:chOff x="7755457" y="1737360"/>
            <a:chExt cx="616019" cy="3665913"/>
          </a:xfrm>
        </p:grpSpPr>
        <p:sp>
          <p:nvSpPr>
            <p:cNvPr id="66" name="Rectángulo 65"/>
            <p:cNvSpPr/>
            <p:nvPr/>
          </p:nvSpPr>
          <p:spPr>
            <a:xfrm>
              <a:off x="7761635" y="1737360"/>
              <a:ext cx="609841" cy="366591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CuadroTexto 70"/>
                <p:cNvSpPr txBox="1"/>
                <p:nvPr/>
              </p:nvSpPr>
              <p:spPr>
                <a:xfrm>
                  <a:off x="7755457" y="1815196"/>
                  <a:ext cx="609842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pPr>
                          <m:e>
                            <m:r>
                              <a:rPr lang="ca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ca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en-GB" dirty="0"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71" name="CuadroTexto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5457" y="1815196"/>
                  <a:ext cx="609842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Grupo 74"/>
          <p:cNvGrpSpPr/>
          <p:nvPr/>
        </p:nvGrpSpPr>
        <p:grpSpPr>
          <a:xfrm>
            <a:off x="9129690" y="1646167"/>
            <a:ext cx="986258" cy="4056392"/>
            <a:chOff x="8691971" y="1737359"/>
            <a:chExt cx="629001" cy="3665913"/>
          </a:xfrm>
        </p:grpSpPr>
        <p:sp>
          <p:nvSpPr>
            <p:cNvPr id="67" name="Rectángulo 66"/>
            <p:cNvSpPr/>
            <p:nvPr/>
          </p:nvSpPr>
          <p:spPr>
            <a:xfrm>
              <a:off x="8711131" y="1737359"/>
              <a:ext cx="609841" cy="366591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CuadroTexto 71"/>
                <p:cNvSpPr txBox="1"/>
                <p:nvPr/>
              </p:nvSpPr>
              <p:spPr>
                <a:xfrm>
                  <a:off x="8691971" y="1815196"/>
                  <a:ext cx="609842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pPr>
                          <m:e>
                            <m:r>
                              <a:rPr lang="ca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ca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GB" dirty="0"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72" name="CuadroTexto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1971" y="1815196"/>
                  <a:ext cx="609842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ca-ES" dirty="0" err="1"/>
              <a:t>Forward</a:t>
            </a:r>
            <a:r>
              <a:rPr lang="ca-ES" dirty="0"/>
              <a:t> </a:t>
            </a:r>
            <a:r>
              <a:rPr lang="ca-ES" dirty="0" err="1"/>
              <a:t>pass</a:t>
            </a:r>
            <a:endParaRPr lang="ca-ES" dirty="0"/>
          </a:p>
          <a:p>
            <a:r>
              <a:rPr lang="ca-ES" dirty="0" err="1">
                <a:solidFill>
                  <a:schemeClr val="tx1"/>
                </a:solidFill>
              </a:rPr>
              <a:t>Batching</a:t>
            </a:r>
            <a:endParaRPr lang="ca-ES" dirty="0">
              <a:solidFill>
                <a:schemeClr val="tx1"/>
              </a:solidFill>
            </a:endParaRPr>
          </a:p>
          <a:p>
            <a:r>
              <a:rPr lang="ca-ES" dirty="0" err="1">
                <a:solidFill>
                  <a:schemeClr val="tx1"/>
                </a:solidFill>
              </a:rPr>
              <a:t>Activation</a:t>
            </a:r>
            <a:r>
              <a:rPr lang="ca-ES" dirty="0">
                <a:solidFill>
                  <a:schemeClr val="tx1"/>
                </a:solidFill>
              </a:rPr>
              <a:t> funcions</a:t>
            </a:r>
          </a:p>
          <a:p>
            <a:r>
              <a:rPr lang="ca-ES" dirty="0">
                <a:solidFill>
                  <a:schemeClr val="tx1"/>
                </a:solidFill>
              </a:rPr>
              <a:t>Gradient </a:t>
            </a:r>
            <a:r>
              <a:rPr lang="ca-ES" dirty="0" err="1">
                <a:solidFill>
                  <a:schemeClr val="tx1"/>
                </a:solidFill>
              </a:rPr>
              <a:t>Descent</a:t>
            </a:r>
            <a:r>
              <a:rPr lang="ca-ES" dirty="0">
                <a:solidFill>
                  <a:schemeClr val="tx1"/>
                </a:solidFill>
              </a:rPr>
              <a:t> on </a:t>
            </a:r>
            <a:r>
              <a:rPr lang="ca-ES" dirty="0" err="1">
                <a:solidFill>
                  <a:schemeClr val="tx1"/>
                </a:solidFill>
              </a:rPr>
              <a:t>NNs</a:t>
            </a:r>
            <a:endParaRPr lang="ca-ES" dirty="0">
              <a:solidFill>
                <a:schemeClr val="tx1"/>
              </a:solidFill>
            </a:endParaRPr>
          </a:p>
          <a:p>
            <a:r>
              <a:rPr lang="ca-ES" dirty="0" err="1">
                <a:solidFill>
                  <a:schemeClr val="tx1"/>
                </a:solidFill>
              </a:rPr>
              <a:t>Backpropagation</a:t>
            </a:r>
            <a:endParaRPr lang="ca-E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113" name="Marcador de texto 11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5" name="Grupo 4"/>
          <p:cNvGrpSpPr/>
          <p:nvPr/>
        </p:nvGrpSpPr>
        <p:grpSpPr>
          <a:xfrm rot="5400000">
            <a:off x="6420751" y="1252178"/>
            <a:ext cx="3393626" cy="5083445"/>
            <a:chOff x="4934642" y="2677886"/>
            <a:chExt cx="2140718" cy="3206665"/>
          </a:xfrm>
        </p:grpSpPr>
        <p:sp>
          <p:nvSpPr>
            <p:cNvPr id="6" name="Shape 143"/>
            <p:cNvSpPr>
              <a:spLocks noChangeArrowheads="1"/>
            </p:cNvSpPr>
            <p:nvPr/>
          </p:nvSpPr>
          <p:spPr bwMode="auto">
            <a:xfrm rot="16200000">
              <a:off x="4935893" y="5540560"/>
              <a:ext cx="342739" cy="34524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7" name="Shape 144"/>
            <p:cNvSpPr>
              <a:spLocks noChangeArrowheads="1"/>
            </p:cNvSpPr>
            <p:nvPr/>
          </p:nvSpPr>
          <p:spPr bwMode="auto">
            <a:xfrm rot="16200000">
              <a:off x="5386791" y="5541811"/>
              <a:ext cx="342739" cy="342741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8" name="Shape 145"/>
            <p:cNvSpPr>
              <a:spLocks noChangeArrowheads="1"/>
            </p:cNvSpPr>
            <p:nvPr/>
          </p:nvSpPr>
          <p:spPr bwMode="auto">
            <a:xfrm rot="16200000">
              <a:off x="5836437" y="5541811"/>
              <a:ext cx="342739" cy="342739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9" name="Shape 148"/>
            <p:cNvSpPr>
              <a:spLocks noChangeArrowheads="1"/>
            </p:cNvSpPr>
            <p:nvPr/>
          </p:nvSpPr>
          <p:spPr bwMode="auto">
            <a:xfrm rot="16200000">
              <a:off x="6283277" y="5541811"/>
              <a:ext cx="342739" cy="342741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0" name="Shape 149"/>
            <p:cNvSpPr>
              <a:spLocks noChangeArrowheads="1"/>
            </p:cNvSpPr>
            <p:nvPr/>
          </p:nvSpPr>
          <p:spPr bwMode="auto">
            <a:xfrm rot="16200000">
              <a:off x="6731369" y="5540560"/>
              <a:ext cx="342739" cy="34524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1" name="Shape 142"/>
            <p:cNvSpPr>
              <a:spLocks noChangeArrowheads="1"/>
            </p:cNvSpPr>
            <p:nvPr/>
          </p:nvSpPr>
          <p:spPr bwMode="auto">
            <a:xfrm rot="16200000">
              <a:off x="5153644" y="4589230"/>
              <a:ext cx="342739" cy="342739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2" name="Shape 143"/>
            <p:cNvSpPr>
              <a:spLocks noChangeArrowheads="1"/>
            </p:cNvSpPr>
            <p:nvPr/>
          </p:nvSpPr>
          <p:spPr bwMode="auto">
            <a:xfrm rot="16200000">
              <a:off x="5602986" y="4587978"/>
              <a:ext cx="342739" cy="345242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3" name="Shape 144"/>
            <p:cNvSpPr>
              <a:spLocks noChangeArrowheads="1"/>
            </p:cNvSpPr>
            <p:nvPr/>
          </p:nvSpPr>
          <p:spPr bwMode="auto">
            <a:xfrm rot="16200000">
              <a:off x="6053884" y="4589229"/>
              <a:ext cx="342739" cy="34274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4" name="Shape 145"/>
            <p:cNvSpPr>
              <a:spLocks noChangeArrowheads="1"/>
            </p:cNvSpPr>
            <p:nvPr/>
          </p:nvSpPr>
          <p:spPr bwMode="auto">
            <a:xfrm rot="16200000">
              <a:off x="6503530" y="4589229"/>
              <a:ext cx="342739" cy="342739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5" name="Shape 142"/>
            <p:cNvSpPr>
              <a:spLocks noChangeArrowheads="1"/>
            </p:cNvSpPr>
            <p:nvPr/>
          </p:nvSpPr>
          <p:spPr bwMode="auto">
            <a:xfrm rot="16200000">
              <a:off x="5153644" y="3636646"/>
              <a:ext cx="342739" cy="342739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6" name="Shape 143"/>
            <p:cNvSpPr>
              <a:spLocks noChangeArrowheads="1"/>
            </p:cNvSpPr>
            <p:nvPr/>
          </p:nvSpPr>
          <p:spPr bwMode="auto">
            <a:xfrm rot="16200000">
              <a:off x="5602986" y="3635394"/>
              <a:ext cx="342739" cy="345242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7" name="Shape 144"/>
            <p:cNvSpPr>
              <a:spLocks noChangeArrowheads="1"/>
            </p:cNvSpPr>
            <p:nvPr/>
          </p:nvSpPr>
          <p:spPr bwMode="auto">
            <a:xfrm rot="16200000">
              <a:off x="6053884" y="3636645"/>
              <a:ext cx="342739" cy="34274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8" name="Shape 145"/>
            <p:cNvSpPr>
              <a:spLocks noChangeArrowheads="1"/>
            </p:cNvSpPr>
            <p:nvPr/>
          </p:nvSpPr>
          <p:spPr bwMode="auto">
            <a:xfrm rot="16200000">
              <a:off x="6503530" y="3636645"/>
              <a:ext cx="342739" cy="342739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9" name="Shape 142"/>
            <p:cNvSpPr>
              <a:spLocks noChangeArrowheads="1"/>
            </p:cNvSpPr>
            <p:nvPr/>
          </p:nvSpPr>
          <p:spPr bwMode="auto">
            <a:xfrm rot="16200000">
              <a:off x="5604238" y="2677887"/>
              <a:ext cx="342739" cy="342739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20" name="Shape 143"/>
            <p:cNvSpPr>
              <a:spLocks noChangeArrowheads="1"/>
            </p:cNvSpPr>
            <p:nvPr/>
          </p:nvSpPr>
          <p:spPr bwMode="auto">
            <a:xfrm rot="16200000">
              <a:off x="6053580" y="2676635"/>
              <a:ext cx="342739" cy="345242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ca-ES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cxnSp>
          <p:nvCxnSpPr>
            <p:cNvPr id="21" name="Conector recto de flecha 20"/>
            <p:cNvCxnSpPr/>
            <p:nvPr/>
          </p:nvCxnSpPr>
          <p:spPr>
            <a:xfrm flipV="1">
              <a:off x="5107263" y="4931969"/>
              <a:ext cx="217751" cy="6098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/>
            <p:cNvCxnSpPr/>
            <p:nvPr/>
          </p:nvCxnSpPr>
          <p:spPr>
            <a:xfrm flipV="1">
              <a:off x="5107263" y="4931969"/>
              <a:ext cx="667093" cy="6098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de flecha 22"/>
            <p:cNvCxnSpPr/>
            <p:nvPr/>
          </p:nvCxnSpPr>
          <p:spPr>
            <a:xfrm flipV="1">
              <a:off x="5107263" y="4931969"/>
              <a:ext cx="1117991" cy="6098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de flecha 23"/>
            <p:cNvCxnSpPr/>
            <p:nvPr/>
          </p:nvCxnSpPr>
          <p:spPr>
            <a:xfrm flipV="1">
              <a:off x="5107263" y="4931968"/>
              <a:ext cx="1567637" cy="6098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de flecha 24"/>
            <p:cNvCxnSpPr/>
            <p:nvPr/>
          </p:nvCxnSpPr>
          <p:spPr>
            <a:xfrm flipH="1" flipV="1">
              <a:off x="5325014" y="4931969"/>
              <a:ext cx="233147" cy="6098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de flecha 25"/>
            <p:cNvCxnSpPr/>
            <p:nvPr/>
          </p:nvCxnSpPr>
          <p:spPr>
            <a:xfrm flipV="1">
              <a:off x="5558161" y="4931969"/>
              <a:ext cx="216195" cy="6098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de flecha 26"/>
            <p:cNvCxnSpPr/>
            <p:nvPr/>
          </p:nvCxnSpPr>
          <p:spPr>
            <a:xfrm flipV="1">
              <a:off x="5558161" y="4931969"/>
              <a:ext cx="667093" cy="6098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de flecha 27"/>
            <p:cNvCxnSpPr/>
            <p:nvPr/>
          </p:nvCxnSpPr>
          <p:spPr>
            <a:xfrm flipV="1">
              <a:off x="5558161" y="4931968"/>
              <a:ext cx="1116739" cy="6098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de flecha 28"/>
            <p:cNvCxnSpPr/>
            <p:nvPr/>
          </p:nvCxnSpPr>
          <p:spPr>
            <a:xfrm flipH="1" flipV="1">
              <a:off x="5325014" y="4931969"/>
              <a:ext cx="682793" cy="6098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de flecha 29"/>
            <p:cNvCxnSpPr/>
            <p:nvPr/>
          </p:nvCxnSpPr>
          <p:spPr>
            <a:xfrm flipH="1" flipV="1">
              <a:off x="5774356" y="4931969"/>
              <a:ext cx="233451" cy="6098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de flecha 30"/>
            <p:cNvCxnSpPr/>
            <p:nvPr/>
          </p:nvCxnSpPr>
          <p:spPr>
            <a:xfrm flipV="1">
              <a:off x="6007807" y="4931969"/>
              <a:ext cx="217447" cy="6098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/>
            <p:cNvCxnSpPr/>
            <p:nvPr/>
          </p:nvCxnSpPr>
          <p:spPr>
            <a:xfrm flipV="1">
              <a:off x="6007807" y="4931968"/>
              <a:ext cx="667093" cy="6098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de flecha 32"/>
            <p:cNvCxnSpPr/>
            <p:nvPr/>
          </p:nvCxnSpPr>
          <p:spPr>
            <a:xfrm flipH="1" flipV="1">
              <a:off x="5325014" y="4931969"/>
              <a:ext cx="1129633" cy="6098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de flecha 33"/>
            <p:cNvCxnSpPr/>
            <p:nvPr/>
          </p:nvCxnSpPr>
          <p:spPr>
            <a:xfrm flipH="1" flipV="1">
              <a:off x="5774356" y="4931969"/>
              <a:ext cx="680291" cy="6098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/>
            <p:nvPr/>
          </p:nvCxnSpPr>
          <p:spPr>
            <a:xfrm flipH="1" flipV="1">
              <a:off x="6225254" y="4931969"/>
              <a:ext cx="229393" cy="6098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de flecha 35"/>
            <p:cNvCxnSpPr/>
            <p:nvPr/>
          </p:nvCxnSpPr>
          <p:spPr>
            <a:xfrm flipV="1">
              <a:off x="6454647" y="4931968"/>
              <a:ext cx="220253" cy="6098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/>
            <p:nvPr/>
          </p:nvCxnSpPr>
          <p:spPr>
            <a:xfrm flipH="1" flipV="1">
              <a:off x="5325014" y="4931969"/>
              <a:ext cx="1577725" cy="6098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de flecha 37"/>
            <p:cNvCxnSpPr/>
            <p:nvPr/>
          </p:nvCxnSpPr>
          <p:spPr>
            <a:xfrm flipH="1" flipV="1">
              <a:off x="5774356" y="4931969"/>
              <a:ext cx="1128383" cy="6098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/>
            <p:nvPr/>
          </p:nvCxnSpPr>
          <p:spPr>
            <a:xfrm flipH="1" flipV="1">
              <a:off x="6225254" y="4931969"/>
              <a:ext cx="677485" cy="6098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cto de flecha 39"/>
            <p:cNvCxnSpPr/>
            <p:nvPr/>
          </p:nvCxnSpPr>
          <p:spPr>
            <a:xfrm flipH="1" flipV="1">
              <a:off x="6674900" y="4931968"/>
              <a:ext cx="227839" cy="6098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de flecha 40"/>
            <p:cNvCxnSpPr/>
            <p:nvPr/>
          </p:nvCxnSpPr>
          <p:spPr>
            <a:xfrm flipV="1">
              <a:off x="5325014" y="3979385"/>
              <a:ext cx="0" cy="6098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de flecha 41"/>
            <p:cNvCxnSpPr/>
            <p:nvPr/>
          </p:nvCxnSpPr>
          <p:spPr>
            <a:xfrm flipV="1">
              <a:off x="5325014" y="3979385"/>
              <a:ext cx="449342" cy="6098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de flecha 42"/>
            <p:cNvCxnSpPr/>
            <p:nvPr/>
          </p:nvCxnSpPr>
          <p:spPr>
            <a:xfrm flipV="1">
              <a:off x="5325014" y="3979385"/>
              <a:ext cx="900240" cy="6098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de flecha 43"/>
            <p:cNvCxnSpPr/>
            <p:nvPr/>
          </p:nvCxnSpPr>
          <p:spPr>
            <a:xfrm flipV="1">
              <a:off x="5325014" y="3979384"/>
              <a:ext cx="1349886" cy="6098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de flecha 44"/>
            <p:cNvCxnSpPr/>
            <p:nvPr/>
          </p:nvCxnSpPr>
          <p:spPr>
            <a:xfrm flipH="1" flipV="1">
              <a:off x="5325014" y="3979385"/>
              <a:ext cx="449342" cy="6098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de flecha 45"/>
            <p:cNvCxnSpPr/>
            <p:nvPr/>
          </p:nvCxnSpPr>
          <p:spPr>
            <a:xfrm flipV="1">
              <a:off x="5774356" y="3979385"/>
              <a:ext cx="0" cy="6098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de flecha 46"/>
            <p:cNvCxnSpPr/>
            <p:nvPr/>
          </p:nvCxnSpPr>
          <p:spPr>
            <a:xfrm flipV="1">
              <a:off x="5774356" y="3979385"/>
              <a:ext cx="450898" cy="6098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de flecha 47"/>
            <p:cNvCxnSpPr/>
            <p:nvPr/>
          </p:nvCxnSpPr>
          <p:spPr>
            <a:xfrm flipV="1">
              <a:off x="5774356" y="3979384"/>
              <a:ext cx="900544" cy="6098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de flecha 48"/>
            <p:cNvCxnSpPr/>
            <p:nvPr/>
          </p:nvCxnSpPr>
          <p:spPr>
            <a:xfrm flipH="1" flipV="1">
              <a:off x="5325014" y="3979385"/>
              <a:ext cx="900240" cy="6098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de flecha 49"/>
            <p:cNvCxnSpPr/>
            <p:nvPr/>
          </p:nvCxnSpPr>
          <p:spPr>
            <a:xfrm flipH="1" flipV="1">
              <a:off x="5774356" y="3979385"/>
              <a:ext cx="450898" cy="6098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cto de flecha 50"/>
            <p:cNvCxnSpPr/>
            <p:nvPr/>
          </p:nvCxnSpPr>
          <p:spPr>
            <a:xfrm flipV="1">
              <a:off x="6225254" y="3979385"/>
              <a:ext cx="0" cy="6098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cto de flecha 51"/>
            <p:cNvCxnSpPr/>
            <p:nvPr/>
          </p:nvCxnSpPr>
          <p:spPr>
            <a:xfrm flipV="1">
              <a:off x="6225254" y="3979384"/>
              <a:ext cx="449646" cy="6098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cto de flecha 52"/>
            <p:cNvCxnSpPr/>
            <p:nvPr/>
          </p:nvCxnSpPr>
          <p:spPr>
            <a:xfrm flipH="1" flipV="1">
              <a:off x="5325014" y="3979385"/>
              <a:ext cx="1349886" cy="6098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cto de flecha 53"/>
            <p:cNvCxnSpPr/>
            <p:nvPr/>
          </p:nvCxnSpPr>
          <p:spPr>
            <a:xfrm flipH="1" flipV="1">
              <a:off x="5774356" y="3979385"/>
              <a:ext cx="900544" cy="6098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de flecha 54"/>
            <p:cNvCxnSpPr/>
            <p:nvPr/>
          </p:nvCxnSpPr>
          <p:spPr>
            <a:xfrm flipH="1" flipV="1">
              <a:off x="6225254" y="3979385"/>
              <a:ext cx="449646" cy="6098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de flecha 55"/>
            <p:cNvCxnSpPr/>
            <p:nvPr/>
          </p:nvCxnSpPr>
          <p:spPr>
            <a:xfrm flipV="1">
              <a:off x="6674900" y="3979384"/>
              <a:ext cx="0" cy="6098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de flecha 56"/>
            <p:cNvCxnSpPr/>
            <p:nvPr/>
          </p:nvCxnSpPr>
          <p:spPr>
            <a:xfrm flipV="1">
              <a:off x="5325014" y="3020626"/>
              <a:ext cx="450594" cy="6160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de flecha 57"/>
            <p:cNvCxnSpPr/>
            <p:nvPr/>
          </p:nvCxnSpPr>
          <p:spPr>
            <a:xfrm flipV="1">
              <a:off x="5325014" y="3020626"/>
              <a:ext cx="899936" cy="6160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de flecha 58"/>
            <p:cNvCxnSpPr/>
            <p:nvPr/>
          </p:nvCxnSpPr>
          <p:spPr>
            <a:xfrm flipV="1">
              <a:off x="5774356" y="3020626"/>
              <a:ext cx="1252" cy="6160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de flecha 59"/>
            <p:cNvCxnSpPr/>
            <p:nvPr/>
          </p:nvCxnSpPr>
          <p:spPr>
            <a:xfrm flipH="1" flipV="1">
              <a:off x="5775608" y="3020626"/>
              <a:ext cx="449646" cy="6160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recto de flecha 60"/>
            <p:cNvCxnSpPr/>
            <p:nvPr/>
          </p:nvCxnSpPr>
          <p:spPr>
            <a:xfrm flipH="1" flipV="1">
              <a:off x="5775608" y="3020626"/>
              <a:ext cx="899292" cy="6160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cto de flecha 61"/>
            <p:cNvCxnSpPr/>
            <p:nvPr/>
          </p:nvCxnSpPr>
          <p:spPr>
            <a:xfrm flipV="1">
              <a:off x="5774356" y="3020626"/>
              <a:ext cx="450594" cy="6160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de flecha 62"/>
            <p:cNvCxnSpPr/>
            <p:nvPr/>
          </p:nvCxnSpPr>
          <p:spPr>
            <a:xfrm flipH="1" flipV="1">
              <a:off x="6224950" y="3020626"/>
              <a:ext cx="304" cy="6160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de flecha 63"/>
            <p:cNvCxnSpPr/>
            <p:nvPr/>
          </p:nvCxnSpPr>
          <p:spPr>
            <a:xfrm flipH="1" flipV="1">
              <a:off x="6224950" y="3020626"/>
              <a:ext cx="449950" cy="6160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ángulo 67"/>
              <p:cNvSpPr/>
              <p:nvPr/>
            </p:nvSpPr>
            <p:spPr>
              <a:xfrm>
                <a:off x="4814620" y="3611323"/>
                <a:ext cx="500701" cy="37331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ca-E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ca-E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ca-E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ca-E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ca-E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Rectángulo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620" y="3611323"/>
                <a:ext cx="500701" cy="373317"/>
              </a:xfrm>
              <a:prstGeom prst="rect">
                <a:avLst/>
              </a:prstGeom>
              <a:blipFill>
                <a:blip r:embed="rId5"/>
                <a:stretch>
                  <a:fillRect l="-85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ángulo 68"/>
              <p:cNvSpPr/>
              <p:nvPr/>
            </p:nvSpPr>
            <p:spPr>
              <a:xfrm>
                <a:off x="10701478" y="3513696"/>
                <a:ext cx="560982" cy="4522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ca-E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Rectángulo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1478" y="3513696"/>
                <a:ext cx="560982" cy="452292"/>
              </a:xfrm>
              <a:prstGeom prst="rect">
                <a:avLst/>
              </a:prstGeom>
              <a:blipFill>
                <a:blip r:embed="rId6"/>
                <a:stretch>
                  <a:fillRect r="-21505" b="-2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Conector recto 76"/>
          <p:cNvCxnSpPr>
            <a:stCxn id="11" idx="0"/>
            <a:endCxn id="11" idx="4"/>
          </p:cNvCxnSpPr>
          <p:nvPr/>
        </p:nvCxnSpPr>
        <p:spPr>
          <a:xfrm>
            <a:off x="7357614" y="2444266"/>
            <a:ext cx="0" cy="5433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ángulo 77"/>
          <p:cNvSpPr/>
          <p:nvPr/>
        </p:nvSpPr>
        <p:spPr>
          <a:xfrm>
            <a:off x="4569839" y="6014902"/>
            <a:ext cx="1734638" cy="5997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2800" b="1" dirty="0">
                <a:solidFill>
                  <a:schemeClr val="tx1"/>
                </a:solidFill>
              </a:rPr>
              <a:t>h</a:t>
            </a:r>
            <a:endParaRPr lang="en-GB" sz="28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uadroTexto 78"/>
              <p:cNvSpPr txBox="1"/>
              <p:nvPr/>
            </p:nvSpPr>
            <p:spPr>
              <a:xfrm>
                <a:off x="7079769" y="2567587"/>
                <a:ext cx="312695" cy="2841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𝑧</m:t>
                          </m:r>
                        </m:e>
                        <m:sub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9" name="CuadroTexto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769" y="2567587"/>
                <a:ext cx="312695" cy="284180"/>
              </a:xfrm>
              <a:prstGeom prst="rect">
                <a:avLst/>
              </a:prstGeom>
              <a:blipFill>
                <a:blip r:embed="rId7"/>
                <a:stretch>
                  <a:fillRect l="-5769" r="-1923" b="-191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uadroTexto 79"/>
              <p:cNvSpPr txBox="1"/>
              <p:nvPr/>
            </p:nvSpPr>
            <p:spPr>
              <a:xfrm>
                <a:off x="7330925" y="2569066"/>
                <a:ext cx="312695" cy="2841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0" name="CuadroTexto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0925" y="2569066"/>
                <a:ext cx="312695" cy="284180"/>
              </a:xfrm>
              <a:prstGeom prst="rect">
                <a:avLst/>
              </a:prstGeom>
              <a:blipFill>
                <a:blip r:embed="rId8"/>
                <a:stretch>
                  <a:fillRect l="-7843" r="-3922" b="-191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Conector recto 80"/>
          <p:cNvCxnSpPr/>
          <p:nvPr/>
        </p:nvCxnSpPr>
        <p:spPr>
          <a:xfrm>
            <a:off x="7357614" y="3155068"/>
            <a:ext cx="0" cy="5433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uadroTexto 81"/>
              <p:cNvSpPr txBox="1"/>
              <p:nvPr/>
            </p:nvSpPr>
            <p:spPr>
              <a:xfrm>
                <a:off x="7079769" y="3278389"/>
                <a:ext cx="312695" cy="2841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𝑧</m:t>
                          </m:r>
                        </m:e>
                        <m:sub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2" name="CuadroTexto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769" y="3278389"/>
                <a:ext cx="312695" cy="284180"/>
              </a:xfrm>
              <a:prstGeom prst="rect">
                <a:avLst/>
              </a:prstGeom>
              <a:blipFill>
                <a:blip r:embed="rId9"/>
                <a:stretch>
                  <a:fillRect l="-5769" r="-1923" b="-195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uadroTexto 82"/>
              <p:cNvSpPr txBox="1"/>
              <p:nvPr/>
            </p:nvSpPr>
            <p:spPr>
              <a:xfrm>
                <a:off x="7330925" y="3279868"/>
                <a:ext cx="312695" cy="2841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3" name="CuadroTexto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0925" y="3279868"/>
                <a:ext cx="312695" cy="284180"/>
              </a:xfrm>
              <a:prstGeom prst="rect">
                <a:avLst/>
              </a:prstGeom>
              <a:blipFill>
                <a:blip r:embed="rId10"/>
                <a:stretch>
                  <a:fillRect l="-7843" r="-3922" b="-191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Conector recto 83"/>
          <p:cNvCxnSpPr/>
          <p:nvPr/>
        </p:nvCxnSpPr>
        <p:spPr>
          <a:xfrm>
            <a:off x="7357614" y="3878181"/>
            <a:ext cx="0" cy="5433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uadroTexto 84"/>
              <p:cNvSpPr txBox="1"/>
              <p:nvPr/>
            </p:nvSpPr>
            <p:spPr>
              <a:xfrm>
                <a:off x="7079769" y="4001502"/>
                <a:ext cx="312695" cy="2841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𝑧</m:t>
                          </m:r>
                        </m:e>
                        <m:sub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5" name="CuadroTexto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769" y="4001502"/>
                <a:ext cx="312695" cy="284180"/>
              </a:xfrm>
              <a:prstGeom prst="rect">
                <a:avLst/>
              </a:prstGeom>
              <a:blipFill>
                <a:blip r:embed="rId11"/>
                <a:stretch>
                  <a:fillRect l="-5769" r="-1923" b="-191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CuadroTexto 85"/>
              <p:cNvSpPr txBox="1"/>
              <p:nvPr/>
            </p:nvSpPr>
            <p:spPr>
              <a:xfrm>
                <a:off x="7330925" y="4002981"/>
                <a:ext cx="312695" cy="2841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6" name="CuadroTexto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0925" y="4002981"/>
                <a:ext cx="312695" cy="284180"/>
              </a:xfrm>
              <a:prstGeom prst="rect">
                <a:avLst/>
              </a:prstGeom>
              <a:blipFill>
                <a:blip r:embed="rId12"/>
                <a:stretch>
                  <a:fillRect l="-7843" r="-3922" b="-195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Conector recto 86"/>
          <p:cNvCxnSpPr/>
          <p:nvPr/>
        </p:nvCxnSpPr>
        <p:spPr>
          <a:xfrm>
            <a:off x="7357614" y="4588983"/>
            <a:ext cx="0" cy="5433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CuadroTexto 87"/>
              <p:cNvSpPr txBox="1"/>
              <p:nvPr/>
            </p:nvSpPr>
            <p:spPr>
              <a:xfrm>
                <a:off x="7079769" y="4712304"/>
                <a:ext cx="312695" cy="2841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𝑧</m:t>
                          </m:r>
                        </m:e>
                        <m:sub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8" name="CuadroTexto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769" y="4712304"/>
                <a:ext cx="312695" cy="284180"/>
              </a:xfrm>
              <a:prstGeom prst="rect">
                <a:avLst/>
              </a:prstGeom>
              <a:blipFill>
                <a:blip r:embed="rId13"/>
                <a:stretch>
                  <a:fillRect l="-5769" r="-1923" b="-191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uadroTexto 88"/>
              <p:cNvSpPr txBox="1"/>
              <p:nvPr/>
            </p:nvSpPr>
            <p:spPr>
              <a:xfrm>
                <a:off x="7330925" y="4713783"/>
                <a:ext cx="312695" cy="2841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9" name="CuadroTexto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0925" y="4713783"/>
                <a:ext cx="312695" cy="284180"/>
              </a:xfrm>
              <a:prstGeom prst="rect">
                <a:avLst/>
              </a:prstGeom>
              <a:blipFill>
                <a:blip r:embed="rId14"/>
                <a:stretch>
                  <a:fillRect l="-7843" r="-3922" b="-191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Conector recto 89"/>
          <p:cNvCxnSpPr/>
          <p:nvPr/>
        </p:nvCxnSpPr>
        <p:spPr>
          <a:xfrm>
            <a:off x="8873724" y="2444268"/>
            <a:ext cx="0" cy="5433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uadroTexto 90"/>
              <p:cNvSpPr txBox="1"/>
              <p:nvPr/>
            </p:nvSpPr>
            <p:spPr>
              <a:xfrm>
                <a:off x="8595879" y="2567589"/>
                <a:ext cx="312695" cy="2841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𝑧</m:t>
                          </m:r>
                        </m:e>
                        <m:sub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1" name="CuadroTexto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5879" y="2567589"/>
                <a:ext cx="312695" cy="284180"/>
              </a:xfrm>
              <a:prstGeom prst="rect">
                <a:avLst/>
              </a:prstGeom>
              <a:blipFill>
                <a:blip r:embed="rId15"/>
                <a:stretch>
                  <a:fillRect l="-5882" r="-3922" b="-191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uadroTexto 91"/>
              <p:cNvSpPr txBox="1"/>
              <p:nvPr/>
            </p:nvSpPr>
            <p:spPr>
              <a:xfrm>
                <a:off x="8847035" y="2569068"/>
                <a:ext cx="312695" cy="2841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2" name="CuadroTexto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035" y="2569068"/>
                <a:ext cx="312695" cy="284180"/>
              </a:xfrm>
              <a:prstGeom prst="rect">
                <a:avLst/>
              </a:prstGeom>
              <a:blipFill>
                <a:blip r:embed="rId16"/>
                <a:stretch>
                  <a:fillRect l="-7692" r="-3846" b="-191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Conector recto 92"/>
          <p:cNvCxnSpPr/>
          <p:nvPr/>
        </p:nvCxnSpPr>
        <p:spPr>
          <a:xfrm>
            <a:off x="8873724" y="3155070"/>
            <a:ext cx="0" cy="5433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uadroTexto 93"/>
              <p:cNvSpPr txBox="1"/>
              <p:nvPr/>
            </p:nvSpPr>
            <p:spPr>
              <a:xfrm>
                <a:off x="8595879" y="3278391"/>
                <a:ext cx="312695" cy="2841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𝑧</m:t>
                          </m:r>
                        </m:e>
                        <m:sub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4" name="CuadroTexto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5879" y="3278391"/>
                <a:ext cx="312695" cy="284180"/>
              </a:xfrm>
              <a:prstGeom prst="rect">
                <a:avLst/>
              </a:prstGeom>
              <a:blipFill>
                <a:blip r:embed="rId17"/>
                <a:stretch>
                  <a:fillRect l="-5882" r="-3922" b="-195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uadroTexto 94"/>
              <p:cNvSpPr txBox="1"/>
              <p:nvPr/>
            </p:nvSpPr>
            <p:spPr>
              <a:xfrm>
                <a:off x="8847035" y="3279870"/>
                <a:ext cx="312695" cy="2841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5" name="CuadroTexto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035" y="3279870"/>
                <a:ext cx="312695" cy="284180"/>
              </a:xfrm>
              <a:prstGeom prst="rect">
                <a:avLst/>
              </a:prstGeom>
              <a:blipFill>
                <a:blip r:embed="rId18"/>
                <a:stretch>
                  <a:fillRect l="-7692" r="-3846" b="-191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Conector recto 95"/>
          <p:cNvCxnSpPr/>
          <p:nvPr/>
        </p:nvCxnSpPr>
        <p:spPr>
          <a:xfrm>
            <a:off x="8873724" y="3878183"/>
            <a:ext cx="0" cy="5433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uadroTexto 96"/>
              <p:cNvSpPr txBox="1"/>
              <p:nvPr/>
            </p:nvSpPr>
            <p:spPr>
              <a:xfrm>
                <a:off x="8595879" y="4001504"/>
                <a:ext cx="312695" cy="2841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𝑧</m:t>
                          </m:r>
                        </m:e>
                        <m:sub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7" name="CuadroTexto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5879" y="4001504"/>
                <a:ext cx="312695" cy="284180"/>
              </a:xfrm>
              <a:prstGeom prst="rect">
                <a:avLst/>
              </a:prstGeom>
              <a:blipFill>
                <a:blip r:embed="rId19"/>
                <a:stretch>
                  <a:fillRect l="-5882" r="-3922" b="-191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uadroTexto 97"/>
              <p:cNvSpPr txBox="1"/>
              <p:nvPr/>
            </p:nvSpPr>
            <p:spPr>
              <a:xfrm>
                <a:off x="8847035" y="4002983"/>
                <a:ext cx="312695" cy="2841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8" name="CuadroTexto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035" y="4002983"/>
                <a:ext cx="312695" cy="284180"/>
              </a:xfrm>
              <a:prstGeom prst="rect">
                <a:avLst/>
              </a:prstGeom>
              <a:blipFill>
                <a:blip r:embed="rId20"/>
                <a:stretch>
                  <a:fillRect l="-7692" r="-3846" b="-195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Conector recto 98"/>
          <p:cNvCxnSpPr/>
          <p:nvPr/>
        </p:nvCxnSpPr>
        <p:spPr>
          <a:xfrm>
            <a:off x="8873724" y="4588985"/>
            <a:ext cx="0" cy="5433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CuadroTexto 99"/>
              <p:cNvSpPr txBox="1"/>
              <p:nvPr/>
            </p:nvSpPr>
            <p:spPr>
              <a:xfrm>
                <a:off x="8595879" y="4712306"/>
                <a:ext cx="312695" cy="2841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𝑧</m:t>
                          </m:r>
                        </m:e>
                        <m:sub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0" name="CuadroTexto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5879" y="4712306"/>
                <a:ext cx="312695" cy="284180"/>
              </a:xfrm>
              <a:prstGeom prst="rect">
                <a:avLst/>
              </a:prstGeom>
              <a:blipFill>
                <a:blip r:embed="rId21"/>
                <a:stretch>
                  <a:fillRect l="-5882" r="-3922" b="-191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CuadroTexto 100"/>
              <p:cNvSpPr txBox="1"/>
              <p:nvPr/>
            </p:nvSpPr>
            <p:spPr>
              <a:xfrm>
                <a:off x="8847035" y="4713785"/>
                <a:ext cx="312695" cy="2841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1" name="CuadroTexto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035" y="4713785"/>
                <a:ext cx="312695" cy="284180"/>
              </a:xfrm>
              <a:prstGeom prst="rect">
                <a:avLst/>
              </a:prstGeom>
              <a:blipFill>
                <a:blip r:embed="rId22"/>
                <a:stretch>
                  <a:fillRect l="-7692" r="-3846" b="-191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Conector recto 101"/>
          <p:cNvCxnSpPr/>
          <p:nvPr/>
        </p:nvCxnSpPr>
        <p:spPr>
          <a:xfrm>
            <a:off x="10391289" y="3158376"/>
            <a:ext cx="0" cy="5433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CuadroTexto 102"/>
              <p:cNvSpPr txBox="1"/>
              <p:nvPr/>
            </p:nvSpPr>
            <p:spPr>
              <a:xfrm>
                <a:off x="10113444" y="3281697"/>
                <a:ext cx="312695" cy="2841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𝑧</m:t>
                          </m:r>
                        </m:e>
                        <m:sub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3" name="CuadroTexto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3444" y="3281697"/>
                <a:ext cx="312695" cy="284180"/>
              </a:xfrm>
              <a:prstGeom prst="rect">
                <a:avLst/>
              </a:prstGeom>
              <a:blipFill>
                <a:blip r:embed="rId23"/>
                <a:stretch>
                  <a:fillRect l="-5882" r="-3922" b="-191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CuadroTexto 103"/>
              <p:cNvSpPr txBox="1"/>
              <p:nvPr/>
            </p:nvSpPr>
            <p:spPr>
              <a:xfrm>
                <a:off x="10364600" y="3283176"/>
                <a:ext cx="312695" cy="2841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4" name="CuadroTexto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4600" y="3283176"/>
                <a:ext cx="312695" cy="284180"/>
              </a:xfrm>
              <a:prstGeom prst="rect">
                <a:avLst/>
              </a:prstGeom>
              <a:blipFill>
                <a:blip r:embed="rId24"/>
                <a:stretch>
                  <a:fillRect l="-7692" r="-3846" b="-195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Conector recto 104"/>
          <p:cNvCxnSpPr/>
          <p:nvPr/>
        </p:nvCxnSpPr>
        <p:spPr>
          <a:xfrm>
            <a:off x="10391289" y="3869178"/>
            <a:ext cx="0" cy="5433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CuadroTexto 105"/>
              <p:cNvSpPr txBox="1"/>
              <p:nvPr/>
            </p:nvSpPr>
            <p:spPr>
              <a:xfrm>
                <a:off x="10113444" y="3992499"/>
                <a:ext cx="312695" cy="2841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𝑧</m:t>
                          </m:r>
                        </m:e>
                        <m:sub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6" name="CuadroTexto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3444" y="3992499"/>
                <a:ext cx="312695" cy="284180"/>
              </a:xfrm>
              <a:prstGeom prst="rect">
                <a:avLst/>
              </a:prstGeom>
              <a:blipFill>
                <a:blip r:embed="rId25"/>
                <a:stretch>
                  <a:fillRect l="-5882" r="-3922" b="-170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CuadroTexto 106"/>
              <p:cNvSpPr txBox="1"/>
              <p:nvPr/>
            </p:nvSpPr>
            <p:spPr>
              <a:xfrm>
                <a:off x="10364600" y="3993978"/>
                <a:ext cx="312695" cy="2841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7" name="CuadroTexto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4600" y="3993978"/>
                <a:ext cx="312695" cy="284180"/>
              </a:xfrm>
              <a:prstGeom prst="rect">
                <a:avLst/>
              </a:prstGeom>
              <a:blipFill>
                <a:blip r:embed="rId26"/>
                <a:stretch>
                  <a:fillRect l="-7692" r="-3846" b="-191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CuadroTexto 107"/>
              <p:cNvSpPr txBox="1"/>
              <p:nvPr/>
            </p:nvSpPr>
            <p:spPr>
              <a:xfrm>
                <a:off x="5696435" y="2227369"/>
                <a:ext cx="312695" cy="2841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8" name="CuadroTexto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435" y="2227369"/>
                <a:ext cx="312695" cy="284180"/>
              </a:xfrm>
              <a:prstGeom prst="rect">
                <a:avLst/>
              </a:prstGeom>
              <a:blipFill>
                <a:blip r:embed="rId27"/>
                <a:stretch>
                  <a:fillRect l="-7692" r="-3846" b="-191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CuadroTexto 108"/>
              <p:cNvSpPr txBox="1"/>
              <p:nvPr/>
            </p:nvSpPr>
            <p:spPr>
              <a:xfrm>
                <a:off x="5689401" y="2930010"/>
                <a:ext cx="312695" cy="2841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9" name="CuadroTexto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401" y="2930010"/>
                <a:ext cx="312695" cy="284180"/>
              </a:xfrm>
              <a:prstGeom prst="rect">
                <a:avLst/>
              </a:prstGeom>
              <a:blipFill>
                <a:blip r:embed="rId28"/>
                <a:stretch>
                  <a:fillRect l="-7692" r="-3846" b="-195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CuadroTexto 109"/>
              <p:cNvSpPr txBox="1"/>
              <p:nvPr/>
            </p:nvSpPr>
            <p:spPr>
              <a:xfrm>
                <a:off x="5694250" y="3643332"/>
                <a:ext cx="312695" cy="2841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0" name="CuadroTexto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4250" y="3643332"/>
                <a:ext cx="312695" cy="284180"/>
              </a:xfrm>
              <a:prstGeom prst="rect">
                <a:avLst/>
              </a:prstGeom>
              <a:blipFill>
                <a:blip r:embed="rId29"/>
                <a:stretch>
                  <a:fillRect l="-7843" r="-5882" b="-195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CuadroTexto 110"/>
              <p:cNvSpPr txBox="1"/>
              <p:nvPr/>
            </p:nvSpPr>
            <p:spPr>
              <a:xfrm>
                <a:off x="5684552" y="4356670"/>
                <a:ext cx="312695" cy="2841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1" name="CuadroTexto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552" y="4356670"/>
                <a:ext cx="312695" cy="284180"/>
              </a:xfrm>
              <a:prstGeom prst="rect">
                <a:avLst/>
              </a:prstGeom>
              <a:blipFill>
                <a:blip r:embed="rId30"/>
                <a:stretch>
                  <a:fillRect l="-7843" r="-3922" b="-195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CuadroTexto 111"/>
              <p:cNvSpPr txBox="1"/>
              <p:nvPr/>
            </p:nvSpPr>
            <p:spPr>
              <a:xfrm>
                <a:off x="5689401" y="5069992"/>
                <a:ext cx="312695" cy="2841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ca-E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2" name="CuadroTexto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401" y="5069992"/>
                <a:ext cx="312695" cy="284180"/>
              </a:xfrm>
              <a:prstGeom prst="rect">
                <a:avLst/>
              </a:prstGeom>
              <a:blipFill>
                <a:blip r:embed="rId31"/>
                <a:stretch>
                  <a:fillRect l="-7692" r="-3846" b="-195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989396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9"/>
          </p:nvPr>
        </p:nvSpPr>
        <p:spPr/>
        <p:txBody>
          <a:bodyPr lIns="0" tIns="0" rIns="0" bIns="0" anchor="t"/>
          <a:lstStyle/>
          <a:p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SGD,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Epochs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,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Batches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and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Steps</a:t>
            </a:r>
            <a:endParaRPr lang="en-US" b="0" dirty="0" err="1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Activation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functions</a:t>
            </a:r>
            <a:endParaRPr lang="ca-ES" b="0" dirty="0">
              <a:solidFill>
                <a:schemeClr val="tx1"/>
              </a:solidFill>
              <a:cs typeface="Arial"/>
            </a:endParaRPr>
          </a:p>
          <a:p>
            <a:r>
              <a:rPr lang="ca-ES" dirty="0">
                <a:latin typeface="Verdana"/>
                <a:ea typeface="Verdana"/>
                <a:cs typeface="Arial"/>
              </a:rPr>
              <a:t>SGD </a:t>
            </a:r>
            <a:r>
              <a:rPr lang="ca-ES" dirty="0" err="1">
                <a:latin typeface="Verdana"/>
                <a:ea typeface="Verdana"/>
                <a:cs typeface="Arial"/>
              </a:rPr>
              <a:t>learning</a:t>
            </a:r>
            <a:r>
              <a:rPr lang="ca-ES" dirty="0"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latin typeface="Verdana"/>
                <a:ea typeface="Verdana"/>
                <a:cs typeface="Arial"/>
              </a:rPr>
              <a:t>rate</a:t>
            </a:r>
            <a:endParaRPr lang="ca-ES" dirty="0"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Other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optimization</a:t>
            </a:r>
            <a:r>
              <a:rPr lang="ca-ES" dirty="0">
                <a:solidFill>
                  <a:schemeClr val="tx1"/>
                </a:solidFill>
                <a:latin typeface="Verdana"/>
                <a:ea typeface="Verdana"/>
                <a:cs typeface="Arial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Verdana"/>
                <a:ea typeface="Verdana"/>
                <a:cs typeface="Arial"/>
              </a:rPr>
              <a:t>methods</a:t>
            </a:r>
            <a:endParaRPr lang="ca-ES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r>
              <a:rPr lang="ca-ES" dirty="0" err="1">
                <a:solidFill>
                  <a:schemeClr val="tx1"/>
                </a:solidFill>
              </a:rPr>
              <a:t>Regularization</a:t>
            </a:r>
            <a:endParaRPr lang="ca-ES" dirty="0">
              <a:solidFill>
                <a:schemeClr val="tx1"/>
              </a:solidFill>
            </a:endParaRPr>
          </a:p>
          <a:p>
            <a:r>
              <a:rPr lang="ca-ES" dirty="0" err="1">
                <a:solidFill>
                  <a:schemeClr val="tx1"/>
                </a:solidFill>
              </a:rPr>
              <a:t>Normalizing</a:t>
            </a:r>
            <a:r>
              <a:rPr lang="ca-ES" dirty="0">
                <a:solidFill>
                  <a:schemeClr val="tx1"/>
                </a:solidFill>
              </a:rPr>
              <a:t> inputs</a:t>
            </a:r>
          </a:p>
          <a:p>
            <a:r>
              <a:rPr lang="ca-ES" dirty="0" err="1">
                <a:solidFill>
                  <a:schemeClr val="tx1"/>
                </a:solidFill>
              </a:rPr>
              <a:t>Vanishing</a:t>
            </a:r>
            <a:r>
              <a:rPr lang="ca-ES" dirty="0">
                <a:solidFill>
                  <a:schemeClr val="tx1"/>
                </a:solidFill>
              </a:rPr>
              <a:t>/</a:t>
            </a:r>
            <a:r>
              <a:rPr lang="ca-ES" dirty="0" err="1">
                <a:solidFill>
                  <a:schemeClr val="tx1"/>
                </a:solidFill>
              </a:rPr>
              <a:t>Exploding</a:t>
            </a:r>
            <a:r>
              <a:rPr lang="ca-ES" dirty="0">
                <a:solidFill>
                  <a:schemeClr val="tx1"/>
                </a:solidFill>
              </a:rPr>
              <a:t> Gradients</a:t>
            </a:r>
          </a:p>
          <a:p>
            <a:r>
              <a:rPr lang="ca-ES" dirty="0" err="1">
                <a:solidFill>
                  <a:schemeClr val="tx1"/>
                </a:solidFill>
              </a:rPr>
              <a:t>Weights</a:t>
            </a:r>
            <a:r>
              <a:rPr lang="ca-ES" dirty="0">
                <a:solidFill>
                  <a:schemeClr val="tx1"/>
                </a:solidFill>
              </a:rPr>
              <a:t> </a:t>
            </a:r>
            <a:r>
              <a:rPr lang="ca-ES" dirty="0" err="1">
                <a:solidFill>
                  <a:schemeClr val="tx1"/>
                </a:solidFill>
              </a:rPr>
              <a:t>initialization</a:t>
            </a:r>
            <a:endParaRPr lang="ca-ES" b="0" dirty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endParaRPr lang="ca-ES" b="0" dirty="0" err="1">
              <a:solidFill>
                <a:schemeClr val="tx1"/>
              </a:solidFill>
              <a:latin typeface="Verdana"/>
              <a:ea typeface="Verdana"/>
              <a:cs typeface="Arial"/>
            </a:endParaRPr>
          </a:p>
          <a:p>
            <a:endParaRPr lang="en-US" dirty="0">
              <a:solidFill>
                <a:srgbClr val="FF6A00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>
                <a:latin typeface="Arial"/>
                <a:cs typeface="Arial"/>
              </a:rPr>
              <a:t>Feedforward Neural Networks</a:t>
            </a:r>
            <a:endParaRPr lang="en-US" b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022495-7E76-4E06-88F0-A42EA1B3578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latin typeface="Verdana"/>
                <a:ea typeface="Verdana"/>
                <a:cs typeface="Arial"/>
                <a:hlinkClick r:id="rId2"/>
              </a:rPr>
              <a:t>[Dauphin, 14]</a:t>
            </a:r>
            <a:endParaRPr lang="en-US" dirty="0">
              <a:hlinkClick r:id="rId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D32504-4737-4305-843A-F6C3EA4370DC}"/>
              </a:ext>
            </a:extLst>
          </p:cNvPr>
          <p:cNvSpPr txBox="1"/>
          <p:nvPr/>
        </p:nvSpPr>
        <p:spPr>
          <a:xfrm>
            <a:off x="4238566" y="273061"/>
            <a:ext cx="7632903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Gradient descent is a simple and straight-forward optimization algorithm to update weights towards a min.</a:t>
            </a:r>
          </a:p>
          <a:p>
            <a:endParaRPr lang="en-US" dirty="0">
              <a:cs typeface="Arial"/>
            </a:endParaRPr>
          </a:p>
          <a:p>
            <a:r>
              <a:rPr lang="en-US" b="1" dirty="0">
                <a:cs typeface="Arial"/>
              </a:rPr>
              <a:t>Learning rate</a:t>
            </a:r>
            <a:r>
              <a:rPr lang="en-US" dirty="0">
                <a:cs typeface="Arial"/>
              </a:rPr>
              <a:t> determines how much we move in that direction. With the wrong LR you may end up in local minima or saddle points, or be too slow.</a:t>
            </a: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pic>
        <p:nvPicPr>
          <p:cNvPr id="7" name="Picture 7" descr="A close up of a map&#10;&#10;Description generated with high confidence">
            <a:extLst>
              <a:ext uri="{FF2B5EF4-FFF2-40B4-BE49-F238E27FC236}">
                <a16:creationId xmlns:a16="http://schemas.microsoft.com/office/drawing/2014/main" id="{58E354C2-8315-4721-9BFD-D87DC2C7B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571" y="3041743"/>
            <a:ext cx="3642474" cy="32415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63325E-0991-403F-B462-1AD068CB43DB}"/>
              </a:ext>
            </a:extLst>
          </p:cNvPr>
          <p:cNvSpPr txBox="1"/>
          <p:nvPr/>
        </p:nvSpPr>
        <p:spPr>
          <a:xfrm>
            <a:off x="4275143" y="2635048"/>
            <a:ext cx="3274689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SGD will overshoot unless we keep decreasing the LR.</a:t>
            </a:r>
            <a:endParaRPr lang="en-US" dirty="0">
              <a:cs typeface="Arial"/>
            </a:endParaRPr>
          </a:p>
        </p:txBody>
      </p:sp>
      <p:pic>
        <p:nvPicPr>
          <p:cNvPr id="8" name="Picture 9" descr="A close up of a womans face&#10;&#10;Description generated with very high confidence">
            <a:extLst>
              <a:ext uri="{FF2B5EF4-FFF2-40B4-BE49-F238E27FC236}">
                <a16:creationId xmlns:a16="http://schemas.microsoft.com/office/drawing/2014/main" id="{151252E9-87AF-44F3-A8CF-A0C7B517AF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3" t="28161" r="3863" b="9195"/>
          <a:stretch/>
        </p:blipFill>
        <p:spPr>
          <a:xfrm>
            <a:off x="4130283" y="4725180"/>
            <a:ext cx="3799760" cy="193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989503"/>
      </p:ext>
    </p:extLst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spc="0" err="1"/>
              <a:t>NNs</a:t>
            </a:r>
            <a:r>
              <a:rPr lang="ca-ES" spc="0"/>
              <a:t> to </a:t>
            </a:r>
            <a:r>
              <a:rPr lang="ca-ES" spc="0" err="1"/>
              <a:t>Deep</a:t>
            </a:r>
            <a:r>
              <a:rPr lang="ca-ES" spc="0"/>
              <a:t> </a:t>
            </a:r>
            <a:r>
              <a:rPr lang="ca-ES" spc="0" err="1"/>
              <a:t>Learning</a:t>
            </a:r>
            <a:endParaRPr lang="ca-ES" spc="0"/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a-ES"/>
              <a:t>Ferran Parés</a:t>
            </a:r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62" b="16868"/>
          <a:stretch/>
        </p:blipFill>
        <p:spPr>
          <a:xfrm>
            <a:off x="1178672" y="2299192"/>
            <a:ext cx="9853127" cy="309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393441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819.1143"/>
  <p:tag name="LATEXADDIN" val="\documentclass{article}&#10;\usepackage{amsmath}&#10;\pagestyle{empty}&#10;\begin{document}&#10;&#10;$$h(x) = w_1x + b$$&#10;&#10;\end{document}"/>
  <p:tag name="IGUANATEXSIZE" val="20"/>
  <p:tag name="IGUANATEXCURSOR" val="98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696"/>
  <p:tag name="ORIGINALWIDTH" val="1584.971"/>
  <p:tag name="LATEXADDIN" val="\documentclass{article}&#10;\usepackage{amsmath}&#10;\pagestyle{empty}&#10;\begin{document}&#10;&#10;$$h(x) = 0x^{3} + w_2x^{2} + 0x + w_0$$&#10;&#10;\end{document}"/>
  <p:tag name="IGUANATEXSIZE" val="20"/>
  <p:tag name="IGUANATEXCURSOR" val="115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51024"/>
  <p:tag name="ORIGINALWIDTH" val="127.5178"/>
  <p:tag name="LATEXADDIN" val="\documentclass{article}&#10;\usepackage{amsmath}&#10;\pagestyle{empty}&#10;\begin{document}&#10;&#10;$$w_1$$&#10;&#10;\end{document}"/>
  <p:tag name="IGUANATEXSIZE" val="20"/>
  <p:tag name="IGUANATEXCURSOR" val="84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51024"/>
  <p:tag name="ORIGINALWIDTH" val="129.7681"/>
  <p:tag name="LATEXADDIN" val="\documentclass{article}&#10;\usepackage{amsmath}&#10;\pagestyle{empty}&#10;\begin{document}&#10;&#10;$$w_2$$&#10;&#10;\end{document}"/>
  <p:tag name="IGUANATEXSIZE" val="20"/>
  <p:tag name="IGUANATEXCURSOR" val="84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3.7882"/>
  <p:tag name="ORIGINALWIDTH" val="683.3453"/>
  <p:tag name="LATEXADDIN" val="\documentclass{article}&#10;\usepackage{amsmath}&#10;\pagestyle{empty}&#10;\begin{document}&#10;&#10;\noindent$f_1 \in [1,1000]$\\&#10;$f_2 \in [0,1]$&#10;&#10;\end{document}"/>
  <p:tag name="IGUANATEXSIZE" val="20"/>
  <p:tag name="IGUANATEXCURSOR" val="90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3.7882"/>
  <p:tag name="ORIGINALWIDTH" val="787.6099"/>
  <p:tag name="LATEXADDIN" val="\documentclass{article}&#10;\usepackage{amsmath}&#10;\pagestyle{empty}&#10;\begin{document}&#10;&#10;\noindent$f_1 \in [-0.5,0.5]$\\&#10;$f_2 \in [-0.5,0.5]$&#10;&#10;\end{document}"/>
  <p:tag name="IGUANATEXSIZE" val="20"/>
  <p:tag name="IGUANATEXCURSOR" val="108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51024"/>
  <p:tag name="ORIGINALWIDTH" val="127.5178"/>
  <p:tag name="LATEXADDIN" val="\documentclass{article}&#10;\usepackage{amsmath}&#10;\pagestyle{empty}&#10;\begin{document}&#10;&#10;$$w_1$$&#10;&#10;\end{document}"/>
  <p:tag name="IGUANATEXSIZE" val="20"/>
  <p:tag name="IGUANATEXCURSOR" val="84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51024"/>
  <p:tag name="ORIGINALWIDTH" val="129.7681"/>
  <p:tag name="LATEXADDIN" val="\documentclass{article}&#10;\usepackage{amsmath}&#10;\pagestyle{empty}&#10;\begin{document}&#10;&#10;$$w_2$$&#10;&#10;\end{document}"/>
  <p:tag name="IGUANATEXSIZE" val="20"/>
  <p:tag name="IGUANATEXCURSOR" val="84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696"/>
  <p:tag name="ORIGINALWIDTH" val="1749.994"/>
  <p:tag name="LATEXADDIN" val="\documentclass{article}&#10;\usepackage{amsmath}&#10;\pagestyle{empty}&#10;\begin{document}&#10;&#10;$$h(x) = w_3x^{3} + w_2x^{2} + w_1x + w_0$$&#10;&#10;\end{document}"/>
  <p:tag name="IGUANATEXSIZE" val="20"/>
  <p:tag name="IGUANATEXCURSOR" val="115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696"/>
  <p:tag name="ORIGINALWIDTH" val="1584.971"/>
  <p:tag name="LATEXADDIN" val="\documentclass{article}&#10;\usepackage{amsmath}&#10;\pagestyle{empty}&#10;\begin{document}&#10;&#10;$$h(x) = 0x^{3} + 0x^{2} + w_1x + w_0$$&#10;&#10;\end{document}"/>
  <p:tag name="IGUANATEXSIZE" val="20"/>
  <p:tag name="IGUANATEXCURSOR" val="100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696"/>
  <p:tag name="ORIGINALWIDTH" val="1749.994"/>
  <p:tag name="LATEXADDIN" val="\documentclass{article}&#10;\usepackage{amsmath}&#10;\pagestyle{empty}&#10;\begin{document}&#10;&#10;$$h(x) = w_3x^{3} + w_2x^{2} + w_1x + w_0$$&#10;&#10;\end{document}"/>
  <p:tag name="IGUANATEXSIZE" val="20"/>
  <p:tag name="IGUANATEXCURSOR" val="115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696"/>
  <p:tag name="ORIGINALWIDTH" val="1584.971"/>
  <p:tag name="LATEXADDIN" val="\documentclass{article}&#10;\usepackage{amsmath}&#10;\pagestyle{empty}&#10;\begin{document}&#10;&#10;$$h(x) = 0x^{3} + w_2x^{2} + 0x + w_0$$&#10;&#10;\end{document}"/>
  <p:tag name="IGUANATEXSIZE" val="20"/>
  <p:tag name="IGUANATEXCURSOR" val="115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696"/>
  <p:tag name="ORIGINALWIDTH" val="1584.971"/>
  <p:tag name="LATEXADDIN" val="\documentclass{article}&#10;\usepackage{amsmath}&#10;\pagestyle{empty}&#10;\begin{document}&#10;&#10;$$h(x) = 0x^{3} + w_2x^{2} + 0x + w_0$$&#10;&#10;\end{document}"/>
  <p:tag name="IGUANATEXSIZE" val="20"/>
  <p:tag name="IGUANATEXCURSOR" val="115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696"/>
  <p:tag name="ORIGINALWIDTH" val="1584.971"/>
  <p:tag name="LATEXADDIN" val="\documentclass{article}&#10;\usepackage{amsmath}&#10;\pagestyle{empty}&#10;\begin{document}&#10;&#10;$$h(x) = 0x^{3} + 0x^{2} + w_1x + w_0$$&#10;&#10;\end{document}"/>
  <p:tag name="IGUANATEXSIZE" val="20"/>
  <p:tag name="IGUANATEXCURSOR" val="100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696"/>
  <p:tag name="ORIGINALWIDTH" val="1749.994"/>
  <p:tag name="LATEXADDIN" val="\documentclass{article}&#10;\usepackage{amsmath}&#10;\pagestyle{empty}&#10;\begin{document}&#10;&#10;$$h(x) = w_3x^{3} + w_2x^{2} + w_1x + w_0$$&#10;&#10;\end{document}"/>
  <p:tag name="IGUANATEXSIZE" val="20"/>
  <p:tag name="IGUANATEXCURSOR" val="115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696"/>
  <p:tag name="ORIGINALWIDTH" val="1584.971"/>
  <p:tag name="LATEXADDIN" val="\documentclass{article}&#10;\usepackage{amsmath}&#10;\pagestyle{empty}&#10;\begin{document}&#10;&#10;$$h(x) = 0x^{3} + 0x^{2} + w_1x + w_0$$&#10;&#10;\end{document}"/>
  <p:tag name="IGUANATEXSIZE" val="20"/>
  <p:tag name="IGUANATEXCURSOR" val="100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696"/>
  <p:tag name="ORIGINALWIDTH" val="1749.994"/>
  <p:tag name="LATEXADDIN" val="\documentclass{article}&#10;\usepackage{amsmath}&#10;\pagestyle{empty}&#10;\begin{document}&#10;&#10;$$h(x) = w_3x^{3} + w_2x^{2} + w_1x + w_0$$&#10;&#10;\end{document}"/>
  <p:tag name="IGUANATEXSIZE" val="20"/>
  <p:tag name="IGUANATEXCURSOR" val="115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696"/>
  <p:tag name="ORIGINALWIDTH" val="1668.233"/>
  <p:tag name="LATEXADDIN" val="\documentclass{article}&#10;\usepackage{amsmath}&#10;\pagestyle{empty}&#10;\begin{document}&#10;&#10;$$h(x) = w_3x^{3} + w_2x^{2} + w_1x + b$$&#10;&#10;\end{document}"/>
  <p:tag name="IGUANATEXSIZE" val="20"/>
  <p:tag name="IGUANATEXCURSOR" val="115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696"/>
  <p:tag name="ORIGINALWIDTH" val="1584.971"/>
  <p:tag name="LATEXADDIN" val="\documentclass{article}&#10;\usepackage{amsmath}&#10;\pagestyle{empty}&#10;\begin{document}&#10;&#10;$$h(x) = 0x^{3} + w_2x^{2} + 0x + w_0$$&#10;&#10;\end{document}"/>
  <p:tag name="IGUANATEXSIZE" val="20"/>
  <p:tag name="IGUANATEXCURSOR" val="115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696"/>
  <p:tag name="ORIGINALWIDTH" val="1584.971"/>
  <p:tag name="LATEXADDIN" val="\documentclass{article}&#10;\usepackage{amsmath}&#10;\pagestyle{empty}&#10;\begin{document}&#10;&#10;$$h(x) = 0x^{3} + w_2x^{2} + 0x + w_0$$&#10;&#10;\end{document}"/>
  <p:tag name="IGUANATEXSIZE" val="20"/>
  <p:tag name="IGUANATEXCURSOR" val="115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696"/>
  <p:tag name="ORIGINALWIDTH" val="1584.971"/>
  <p:tag name="LATEXADDIN" val="\documentclass{article}&#10;\usepackage{amsmath}&#10;\pagestyle{empty}&#10;\begin{document}&#10;&#10;$$h(x) = 0x^{3} + 0x^{2} + w_1x + w_0$$&#10;&#10;\end{document}"/>
  <p:tag name="IGUANATEXSIZE" val="20"/>
  <p:tag name="IGUANATEXCURSOR" val="100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696"/>
  <p:tag name="ORIGINALWIDTH" val="1584.971"/>
  <p:tag name="LATEXADDIN" val="\documentclass{article}&#10;\usepackage{amsmath}&#10;\pagestyle{empty}&#10;\begin{document}&#10;&#10;$$h(x) = 0x^{3} + 0x^{2} + w_1x + w_0$$&#10;&#10;\end{document}"/>
  <p:tag name="IGUANATEXSIZE" val="20"/>
  <p:tag name="IGUANATEXCURSOR" val="100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696"/>
  <p:tag name="ORIGINALWIDTH" val="1508.46"/>
  <p:tag name="LATEXADDIN" val="\documentclass{article}&#10;\usepackage{amsmath}&#10;\pagestyle{empty}&#10;\begin{document}&#10;&#10;$$h(x) = 0x^{3} + w_2x^{2} + 0x + 0$$&#10;&#10;\end{document}"/>
  <p:tag name="IGUANATEXSIZE" val="20"/>
  <p:tag name="IGUANATEXCURSOR" val="115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696"/>
  <p:tag name="ORIGINALWIDTH" val="1749.994"/>
  <p:tag name="LATEXADDIN" val="\documentclass{article}&#10;\usepackage{amsmath}&#10;\pagestyle{empty}&#10;\begin{document}&#10;&#10;$$h(x) = w_3x^{3} + w_2x^{2} + w_1x + w_0$$&#10;&#10;\end{document}"/>
  <p:tag name="IGUANATEXSIZE" val="20"/>
  <p:tag name="IGUANATEXCURSOR" val="115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696"/>
  <p:tag name="ORIGINALWIDTH" val="1584.971"/>
  <p:tag name="LATEXADDIN" val="\documentclass{article}&#10;\usepackage{amsmath}&#10;\pagestyle{empty}&#10;\begin{document}&#10;&#10;$$h(x) = 0x^{3} + 0x^{2} + w_1x + w_0$$&#10;&#10;\end{document}"/>
  <p:tag name="IGUANATEXSIZE" val="20"/>
  <p:tag name="IGUANATEXCURSOR" val="100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696"/>
  <p:tag name="ORIGINALWIDTH" val="1749.994"/>
  <p:tag name="LATEXADDIN" val="\documentclass{article}&#10;\usepackage{amsmath}&#10;\pagestyle{empty}&#10;\begin{document}&#10;&#10;$$h(x) = w_3x^{3} + w_2x^{2} + w_1x + w_0$$&#10;&#10;\end{document}"/>
  <p:tag name="IGUANATEXSIZE" val="20"/>
  <p:tag name="IGUANATEXCURSOR" val="115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696"/>
  <p:tag name="ORIGINALWIDTH" val="1584.971"/>
  <p:tag name="LATEXADDIN" val="\documentclass{article}&#10;\usepackage{amsmath}&#10;\pagestyle{empty}&#10;\begin{document}&#10;&#10;$$h(x) = 0x^{3} + w_2x^{2} + 0x + w_0$$&#10;&#10;\end{document}"/>
  <p:tag name="IGUANATEXSIZE" val="20"/>
  <p:tag name="IGUANATEXCURSOR" val="115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696"/>
  <p:tag name="ORIGINALWIDTH" val="1584.971"/>
  <p:tag name="LATEXADDIN" val="\documentclass{article}&#10;\usepackage{amsmath}&#10;\pagestyle{empty}&#10;\begin{document}&#10;&#10;$$h(x) = 0x^{3} + w_2x^{2} + 0x + w_0$$&#10;&#10;\end{document}"/>
  <p:tag name="IGUANATEXSIZE" val="20"/>
  <p:tag name="IGUANATEXCURSOR" val="115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0197"/>
  <p:tag name="ORIGINALWIDTH" val="2164.052"/>
  <p:tag name="LATEXADDIN" val="\documentclass{article}&#10;\usepackage{amsmath}&#10;\pagestyle{empty}&#10;\begin{document}&#10;&#10;$$h(x) = w_{14}x^{14} + w_{13}x^{13} +\cdots+ w_1x + b$$&#10;&#10;\end{document}"/>
  <p:tag name="IGUANATEXSIZE" val="20"/>
  <p:tag name="IGUANATEXCURSOR" val="130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696"/>
  <p:tag name="ORIGINALWIDTH" val="1584.971"/>
  <p:tag name="LATEXADDIN" val="\documentclass{article}&#10;\usepackage{amsmath}&#10;\pagestyle{empty}&#10;\begin{document}&#10;&#10;$$h(x) = 0x^{3} + 0x^{2} + w_1x + w_0$$&#10;&#10;\end{document}"/>
  <p:tag name="IGUANATEXSIZE" val="20"/>
  <p:tag name="IGUANATEXCURSOR" val="100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696"/>
  <p:tag name="ORIGINALWIDTH" val="1584.971"/>
  <p:tag name="LATEXADDIN" val="\documentclass{article}&#10;\usepackage{amsmath}&#10;\pagestyle{empty}&#10;\begin{document}&#10;&#10;$$h(x) = 0x^{3} + 0x^{2} + w_1x + w_0$$&#10;&#10;\end{document}"/>
  <p:tag name="IGUANATEXSIZE" val="20"/>
  <p:tag name="IGUANATEXCURSOR" val="100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696"/>
  <p:tag name="ORIGINALWIDTH" val="1508.46"/>
  <p:tag name="LATEXADDIN" val="\documentclass{article}&#10;\usepackage{amsmath}&#10;\pagestyle{empty}&#10;\begin{document}&#10;&#10;$$h(x) = 0x^{3} + w_2x^{2} + 0x + 0$$&#10;&#10;\end{document}"/>
  <p:tag name="IGUANATEXSIZE" val="20"/>
  <p:tag name="IGUANATEXCURSOR" val="115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4.6011"/>
  <p:tag name="ORIGINALWIDTH" val="3168.442"/>
  <p:tag name="LATEXADDIN" val="\documentclass{article}&#10;\usepackage{amsmath}&#10;\pagestyle{empty}&#10;\begin{document}&#10;&#10;\noindent$\ell_0$ complexity: Number of non-zero coefficients\\&#10;\\&#10;$\ell_1$ &quot;lasso&quot; complexity: $\sum\nolimits_{i=0}^{d}|w_{i}|$, for coefficients $w_0,...,w_d$\\&#10;\\&#10;$\ell_2$ &quot;ridge&quot; complexity: $\sum\nolimits_{i=0}^{d}w_{i}^{2}$, for coefficients $w_0,...,w_d$&#10;&#10;\end{document}"/>
  <p:tag name="IGUANATEXSIZE" val="20"/>
  <p:tag name="IGUANATEXCURSOR" val="246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696"/>
  <p:tag name="ORIGINALWIDTH" val="1584.971"/>
  <p:tag name="LATEXADDIN" val="\documentclass{article}&#10;\usepackage{amsmath}&#10;\pagestyle{empty}&#10;\begin{document}&#10;&#10;$$h(x) = 0x^{3} + 0x^{2} + w_1x + w_0$$&#10;&#10;\end{document}"/>
  <p:tag name="IGUANATEXSIZE" val="20"/>
  <p:tag name="IGUANATEXCURSOR" val="100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696"/>
  <p:tag name="ORIGINALWIDTH" val="1508.46"/>
  <p:tag name="LATEXADDIN" val="\documentclass{article}&#10;\usepackage{amsmath}&#10;\pagestyle{empty}&#10;\begin{document}&#10;&#10;$$h(x) = 0x^{3} + w_2x^{2} + 0x + 0$$&#10;&#10;\end{document}"/>
  <p:tag name="IGUANATEXSIZE" val="20"/>
  <p:tag name="IGUANATEXCURSOR" val="115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658"/>
  <p:tag name="ORIGINALWIDTH" val="736.6028"/>
  <p:tag name="LATEXADDIN" val="\documentclass{article}&#10;\usepackage{amsmath}&#10;\pagestyle{empty}&#10;\begin{document}&#10;&#10;$\ell_0$ complexity&#10;&#10;\end{document}"/>
  <p:tag name="IGUANATEXSIZE" val="20"/>
  <p:tag name="IGUANATEXCURSOR" val="81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647"/>
  <p:tag name="ORIGINALWIDTH" val="593.3328"/>
  <p:tag name="LATEXADDIN" val="\documentclass{article}&#10;\usepackage{amsmath}&#10;\pagestyle{empty}&#10;\begin{document}&#10;&#10;$2.2^{2} = 4.84$&#10;&#10;\end{document}"/>
  <p:tag name="IGUANATEXSIZE" val="20"/>
  <p:tag name="IGUANATEXCURSOR" val="96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687"/>
  <p:tag name="ORIGINALWIDTH" val="1146.91"/>
  <p:tag name="LATEXADDIN" val="\documentclass{article}&#10;\usepackage{amsmath}&#10;\pagestyle{empty}&#10;\begin{document}&#10;&#10;$1.3^2 + (-1.2)^2 = 3.13$&#10;&#10;\end{document}"/>
  <p:tag name="IGUANATEXSIZE" val="20"/>
  <p:tag name="IGUANATEXCURSOR" val="105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696"/>
  <p:tag name="ORIGINALWIDTH" val="1584.971"/>
  <p:tag name="LATEXADDIN" val="\documentclass{article}&#10;\usepackage{amsmath}&#10;\pagestyle{empty}&#10;\begin{document}&#10;&#10;$$h(x) = 0x^{3} + 0x^{2} + w_1x + w_0$$&#10;&#10;\end{document}"/>
  <p:tag name="IGUANATEXSIZE" val="20"/>
  <p:tag name="IGUANATEXCURSOR" val="100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658"/>
  <p:tag name="ORIGINALWIDTH" val="3049.926"/>
  <p:tag name="LATEXADDIN" val="\documentclass{article}&#10;\usepackage{amsmath}&#10;\pagestyle{empty}&#10;\begin{document}&#10;&#10;Cost function = Training Error + \textbf{Model Complexity}&#10;&#10;\end{document}"/>
  <p:tag name="IGUANATEXSIZE" val="20"/>
  <p:tag name="IGUANATEXCURSOR" val="94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696"/>
  <p:tag name="ORIGINALWIDTH" val="1508.46"/>
  <p:tag name="LATEXADDIN" val="\documentclass{article}&#10;\usepackage{amsmath}&#10;\pagestyle{empty}&#10;\begin{document}&#10;&#10;$$h(x) = 0x^{3} + w_2x^{2} + 0x + 0$$&#10;&#10;\end{document}"/>
  <p:tag name="IGUANATEXSIZE" val="20"/>
  <p:tag name="IGUANATEXCURSOR" val="115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.2641"/>
  <p:tag name="ORIGINALWIDTH" val="460.5642"/>
  <p:tag name="LATEXADDIN" val="\documentclass{article}&#10;\usepackage{amsmath}&#10;\pagestyle{empty}&#10;\begin{document}&#10;&#10;$$w_2 = 2.2$$&#10;&#10;\end{document}"/>
  <p:tag name="IGUANATEXSIZE" val="20"/>
  <p:tag name="IGUANATEXCURSOR" val="92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5144"/>
  <p:tag name="ORIGINALWIDTH" val="1152.911"/>
  <p:tag name="LATEXADDIN" val="\documentclass{article}&#10;\usepackage{amsmath}&#10;\pagestyle{empty}&#10;\begin{document}&#10;&#10;$w_0 = 1.3$\space\space\space$w_1 = -1.2$&#10;&#10;\end{document}"/>
  <p:tag name="IGUANATEXSIZE" val="20"/>
  <p:tag name="IGUANATEXCURSOR" val="110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543.0758"/>
  <p:tag name="LATEXADDIN" val="\documentclass{article}&#10;\usepackage{amsmath}&#10;\pagestyle{empty}&#10;\begin{document}&#10;&#10;$\left |\{w_2\} \right | = 1$&#10;&#10;\end{document}"/>
  <p:tag name="IGUANATEXSIZE" val="20"/>
  <p:tag name="IGUANATEXCURSOR" val="81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747.1042"/>
  <p:tag name="LATEXADDIN" val="\documentclass{article}&#10;\usepackage{amsmath}&#10;\pagestyle{empty}&#10;\begin{document}&#10;&#10;$\left |\{w_1, w_0\} \right | = 2$&#10;&#10;\end{document}"/>
  <p:tag name="IGUANATEXSIZE" val="20"/>
  <p:tag name="IGUANATEXCURSOR" val="114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658"/>
  <p:tag name="ORIGINALWIDTH" val="736.6028"/>
  <p:tag name="LATEXADDIN" val="\documentclass{article}&#10;\usepackage{amsmath}&#10;\pagestyle{empty}&#10;\begin{document}&#10;&#10;$\ell_1$ complexity&#10;&#10;\end{document}"/>
  <p:tag name="IGUANATEXSIZE" val="20"/>
  <p:tag name="IGUANATEXCURSOR" val="88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533.3244"/>
  <p:tag name="LATEXADDIN" val="\documentclass{article}&#10;\usepackage{amsmath}&#10;\pagestyle{empty}&#10;\begin{document}&#10;&#10;$|2.2| = 2.2$&#10;&#10;\end{document}"/>
  <p:tag name="IGUANATEXSIZE" val="20"/>
  <p:tag name="IGUANATEXCURSOR" val="93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1065.899"/>
  <p:tag name="LATEXADDIN" val="\documentclass{article}&#10;\usepackage{amsmath}&#10;\pagestyle{empty}&#10;\begin{document}&#10;&#10;$|1.3| + |-1.2| = 2.5$&#10;&#10;\end{document}"/>
  <p:tag name="IGUANATEXSIZE" val="20"/>
  <p:tag name="IGUANATEXCURSOR" val="102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658"/>
  <p:tag name="ORIGINALWIDTH" val="736.6028"/>
  <p:tag name="LATEXADDIN" val="\documentclass{article}&#10;\usepackage{amsmath}&#10;\pagestyle{empty}&#10;\begin{document}&#10;&#10;$\ell_2$ complexity&#10;&#10;\end{document}"/>
  <p:tag name="IGUANATEXSIZE" val="20"/>
  <p:tag name="IGUANATEXCURSOR" val="88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.0213"/>
  <p:tag name="ORIGINALWIDTH" val="1975.026"/>
  <p:tag name="LATEXADDIN" val="\documentclass{article}&#10;\usepackage{amsmath}&#10;\pagestyle{empty}&#10;\begin{document}&#10;&#10;Cost function = Loss + $\frac{\lambda}{2m} \sum\nolimits_{i=0}^{m}w_{i}^{2}$&#10;&#10;\end{document}"/>
  <p:tag name="IGUANATEXSIZE" val="20"/>
  <p:tag name="IGUANATEXCURSOR" val="146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696"/>
  <p:tag name="ORIGINALWIDTH" val="1749.994"/>
  <p:tag name="LATEXADDIN" val="\documentclass{article}&#10;\usepackage{amsmath}&#10;\pagestyle{empty}&#10;\begin{document}&#10;&#10;$$h(x) = w_3x^{3} + w_2x^{2} + w_1x + w_0$$&#10;&#10;\end{document}"/>
  <p:tag name="IGUANATEXSIZE" val="20"/>
  <p:tag name="IGUANATEXCURSOR" val="115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656"/>
  <p:tag name="ORIGINALWIDTH" val="1651.73"/>
  <p:tag name="LATEXADDIN" val="\documentclass{article}&#10;\usepackage{amsmath}&#10;\pagestyle{empty}&#10;\begin{document}&#10;&#10;Regularization parameter $\rightarrow \lambda$&#10;&#10;\end{document}"/>
  <p:tag name="IGUANATEXSIZE" val="20"/>
  <p:tag name="IGUANATEXCURSOR" val="107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.0213"/>
  <p:tag name="ORIGINALWIDTH" val="1974.276"/>
  <p:tag name="LATEXADDIN" val="\documentclass{article}&#10;\usepackage{amsmath}&#10;\pagestyle{empty}&#10;\begin{document}&#10;&#10;Cost function = Loss + $\frac{\lambda}{m} \sum\nolimits_{i=0}^{m}|w_{i}|$&#10;&#10;\end{document}"/>
  <p:tag name="IGUANATEXSIZE" val="20"/>
  <p:tag name="IGUANATEXCURSOR" val="120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1.3144"/>
  <p:tag name="ORIGINALWIDTH" val="3168.442"/>
  <p:tag name="LATEXADDIN" val="\documentclass{article}&#10;\usepackage{amsmath}&#10;\pagestyle{empty}&#10;\begin{document}&#10;&#10;\noindent$\ell_1$ &quot;lasso&quot; complexity: $\sum\nolimits_{i=0}^{d}|w_{i}|$, for coefficients $w_0,...,w_d$\\&#10;\\&#10;$\ell_2$ &quot;ridge&quot; complexity: $\sum\nolimits_{i=0}^{d}w_{i}^{2}$, for coefficients $w_0,...,w_d$&#10;&#10;\end{document}"/>
  <p:tag name="IGUANATEXSIZE" val="20"/>
  <p:tag name="IGUANATEXCURSOR" val="80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132.7685"/>
  <p:tag name="LATEXADDIN" val="\documentclass{article}&#10;\usepackage{amsmath}&#10;\pagestyle{empty}&#10;\begin{document}&#10;&#10;$$|w|$$&#10;&#10;\end{document}"/>
  <p:tag name="IGUANATEXSIZE" val="20"/>
  <p:tag name="IGUANATEXCURSOR" val="84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5787"/>
  <p:tag name="ORIGINALWIDTH" val="82.5115"/>
  <p:tag name="LATEXADDIN" val="\documentclass{article}&#10;\usepackage{amsmath}&#10;\pagestyle{empty}&#10;\begin{document}&#10;&#10;$$w$$&#10;&#10;\end{document}"/>
  <p:tag name="IGUANATEXSIZE" val="20"/>
  <p:tag name="IGUANATEXCURSOR" val="84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654"/>
  <p:tag name="ORIGINALWIDTH" val="133.5187"/>
  <p:tag name="LATEXADDIN" val="\documentclass{article}&#10;\usepackage{amsmath}&#10;\pagestyle{empty}&#10;\begin{document}&#10;&#10;$$w^{2}$$&#10;&#10;\end{document}"/>
  <p:tag name="IGUANATEXSIZE" val="20"/>
  <p:tag name="IGUANATEXCURSOR" val="83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5787"/>
  <p:tag name="ORIGINALWIDTH" val="82.5115"/>
  <p:tag name="LATEXADDIN" val="\documentclass{article}&#10;\usepackage{amsmath}&#10;\pagestyle{empty}&#10;\begin{document}&#10;&#10;$$w$$&#10;&#10;\end{document}"/>
  <p:tag name="IGUANATEXSIZE" val="20"/>
  <p:tag name="IGUANATEXCURSOR" val="84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132.7685"/>
  <p:tag name="LATEXADDIN" val="\documentclass{article}&#10;\usepackage{amsmath}&#10;\pagestyle{empty}&#10;\begin{document}&#10;&#10;$$|w|$$&#10;&#10;\end{document}"/>
  <p:tag name="IGUANATEXSIZE" val="20"/>
  <p:tag name="IGUANATEXCURSOR" val="84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5787"/>
  <p:tag name="ORIGINALWIDTH" val="82.5115"/>
  <p:tag name="LATEXADDIN" val="\documentclass{article}&#10;\usepackage{amsmath}&#10;\pagestyle{empty}&#10;\begin{document}&#10;&#10;$$w$$&#10;&#10;\end{document}"/>
  <p:tag name="IGUANATEXSIZE" val="20"/>
  <p:tag name="IGUANATEXCURSOR" val="84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654"/>
  <p:tag name="ORIGINALWIDTH" val="133.5187"/>
  <p:tag name="LATEXADDIN" val="\documentclass{article}&#10;\usepackage{amsmath}&#10;\pagestyle{empty}&#10;\begin{document}&#10;&#10;$$w^{2}$$&#10;&#10;\end{document}"/>
  <p:tag name="IGUANATEXSIZE" val="20"/>
  <p:tag name="IGUANATEXCURSOR" val="83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696"/>
  <p:tag name="ORIGINALWIDTH" val="1584.971"/>
  <p:tag name="LATEXADDIN" val="\documentclass{article}&#10;\usepackage{amsmath}&#10;\pagestyle{empty}&#10;\begin{document}&#10;&#10;$$h(x) = 0x^{3} + 0x^{2} + w_1x + w_0$$&#10;&#10;\end{document}"/>
  <p:tag name="IGUANATEXSIZE" val="20"/>
  <p:tag name="IGUANATEXCURSOR" val="100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5787"/>
  <p:tag name="ORIGINALWIDTH" val="82.5115"/>
  <p:tag name="LATEXADDIN" val="\documentclass{article}&#10;\usepackage{amsmath}&#10;\pagestyle{empty}&#10;\begin{document}&#10;&#10;$$w$$&#10;&#10;\end{document}"/>
  <p:tag name="IGUANATEXSIZE" val="20"/>
  <p:tag name="IGUANATEXCURSOR" val="84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0126"/>
  <p:tag name="ORIGINALWIDTH" val="183.7757"/>
  <p:tag name="LATEXADDIN" val="\documentclass{article}&#10;\usepackage{amsmath}&#10;\pagestyle{empty}&#10;\begin{document}&#10;&#10;$$\Delta w$$&#10;&#10;\end{document}"/>
  <p:tag name="IGUANATEXSIZE" val="20"/>
  <p:tag name="IGUANATEXCURSOR" val="90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0126"/>
  <p:tag name="ORIGINALWIDTH" val="183.7757"/>
  <p:tag name="LATEXADDIN" val="\documentclass{article}&#10;\usepackage{amsmath}&#10;\pagestyle{empty}&#10;\begin{document}&#10;&#10;$$\Delta w$$&#10;&#10;\end{document}"/>
  <p:tag name="IGUANATEXSIZE" val="20"/>
  <p:tag name="IGUANATEXCURSOR" val="90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0126"/>
  <p:tag name="ORIGINALWIDTH" val="183.7757"/>
  <p:tag name="LATEXADDIN" val="\documentclass{article}&#10;\usepackage{amsmath}&#10;\pagestyle{empty}&#10;\begin{document}&#10;&#10;$$\Delta w$$&#10;&#10;\end{document}"/>
  <p:tag name="IGUANATEXSIZE" val="20"/>
  <p:tag name="IGUANATEXCURSOR" val="90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0126"/>
  <p:tag name="ORIGINALWIDTH" val="183.7757"/>
  <p:tag name="LATEXADDIN" val="\documentclass{article}&#10;\usepackage{amsmath}&#10;\pagestyle{empty}&#10;\begin{document}&#10;&#10;$$\Delta w$$&#10;&#10;\end{document}"/>
  <p:tag name="IGUANATEXSIZE" val="20"/>
  <p:tag name="IGUANATEXCURSOR" val="90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51276"/>
  <p:tag name="ORIGINALWIDTH" val="179.275"/>
  <p:tag name="LATEXADDIN" val="\documentclass{article}&#10;\usepackage{amsmath}&#10;\pagestyle{empty}&#10;\begin{document}&#10;&#10;$$\Delta \mathcal{L}$$&#10;&#10;\end{document}"/>
  <p:tag name="IGUANATEXSIZE" val="20"/>
  <p:tag name="IGUANATEXCURSOR" val="101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51276"/>
  <p:tag name="ORIGINALWIDTH" val="179.275"/>
  <p:tag name="LATEXADDIN" val="\documentclass{article}&#10;\usepackage{amsmath}&#10;\pagestyle{empty}&#10;\begin{document}&#10;&#10;$$\Delta \mathcal{L}$$&#10;&#10;\end{document}"/>
  <p:tag name="IGUANATEXSIZE" val="20"/>
  <p:tag name="IGUANATEXCURSOR" val="101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51276"/>
  <p:tag name="ORIGINALWIDTH" val="179.275"/>
  <p:tag name="LATEXADDIN" val="\documentclass{article}&#10;\usepackage{amsmath}&#10;\pagestyle{empty}&#10;\begin{document}&#10;&#10;$$\Delta \mathcal{L}$$&#10;&#10;\end{document}"/>
  <p:tag name="IGUANATEXSIZE" val="20"/>
  <p:tag name="IGUANATEXCURSOR" val="101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51276"/>
  <p:tag name="ORIGINALWIDTH" val="179.275"/>
  <p:tag name="LATEXADDIN" val="\documentclass{article}&#10;\usepackage{amsmath}&#10;\pagestyle{empty}&#10;\begin{document}&#10;&#10;$$\Delta \mathcal{L}$$&#10;&#10;\end{document}"/>
  <p:tag name="IGUANATEXSIZE" val="20"/>
  <p:tag name="IGUANATEXCURSOR" val="101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658"/>
  <p:tag name="ORIGINALWIDTH" val="2542.855"/>
  <p:tag name="LATEXADDIN" val="\documentclass{article}&#10;\usepackage{amsmath}&#10;\pagestyle{empty}&#10;\begin{document}&#10;&#10;$\ell_0$ complexity: Number of non-zero coefficients&#10;&#10;\end{document}"/>
  <p:tag name="IGUANATEXSIZE" val="20"/>
  <p:tag name="IGUANATEXCURSOR" val="81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696"/>
  <p:tag name="ORIGINALWIDTH" val="1749.994"/>
  <p:tag name="LATEXADDIN" val="\documentclass{article}&#10;\usepackage{amsmath}&#10;\pagestyle{empty}&#10;\begin{document}&#10;&#10;$$h(x) = w_3x^{3} + w_2x^{2} + w_1x + w_0$$&#10;&#10;\end{document}"/>
  <p:tag name="IGUANATEXSIZE" val="20"/>
  <p:tag name="IGUANATEXCURSOR" val="115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3.5312"/>
  <p:tag name="ORIGINALWIDTH" val="3136.188"/>
  <p:tag name="LATEXADDIN" val="\documentclass{article}&#10;\usepackage{amsmath}&#10;\pagestyle{empty}&#10;\begin{document}&#10;&#10;$$a_{0}^{[0]} = g \left (w_{00}^{[0]}x_{0} + w_{10}^{[0]}x_{1} + w_{20}^{[0]}x_{2} + w_{30}^{[0]}x_{3} + w_{40}^{[0]}x_{4} + b_{0}^{[0]} \right )$$&#10;&#10;\end{document}"/>
  <p:tag name="IGUANATEXSIZE" val="20"/>
  <p:tag name="IGUANATEXCURSOR" val="118"/>
  <p:tag name="TRANSPARENCY" val="Verdadero"/>
  <p:tag name="FILENAME" val=""/>
  <p:tag name="LATEXENGINEID" val="1"/>
  <p:tag name="TEMPFOLDER" val="C:\Users\bscuser\temp\"/>
  <p:tag name="LATEXFORMHEIGHT" val="312"/>
  <p:tag name="LATEXFORMWIDTH" val="795"/>
  <p:tag name="LATEXFORMWRAP" val="Verdadero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.023"/>
  <p:tag name="ORIGINALWIDTH" val="396.8054"/>
  <p:tag name="LATEXADDIN" val="\documentclass{article}&#10;\usepackage{amsmath}&#10;\pagestyle{empty}&#10;\begin{document}&#10;&#10;$$a_{0}^{[0]} = 0$$&#10;&#10;\end{document}"/>
  <p:tag name="IGUANATEXSIZE" val="20"/>
  <p:tag name="IGUANATEXCURSOR" val="84"/>
  <p:tag name="TRANSPARENCY" val="Verdadero"/>
  <p:tag name="FILENAME" val=""/>
  <p:tag name="LATEXENGINEID" val="1"/>
  <p:tag name="TEMPFOLDER" val="C:\Users\bscuser\temp\"/>
  <p:tag name="LATEXFORMHEIGHT" val="312"/>
  <p:tag name="LATEXFORMWIDTH" val="795"/>
  <p:tag name="LATEXFORMWRAP" val="Verdadero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6228"/>
  <p:tag name="ORIGINALWIDTH" val="123.7672"/>
  <p:tag name="LATEXADDIN" val="\documentclass{article}&#10;\usepackage{amsmath}&#10;\pagestyle{empty}&#10;\begin{document}&#10;&#10;$$W$$&#10;&#10;\end{document}"/>
  <p:tag name="IGUANATEXSIZE" val="20"/>
  <p:tag name="IGUANATEXCURSOR" val="84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6228"/>
  <p:tag name="ORIGINALWIDTH" val="123.7672"/>
  <p:tag name="LATEXADDIN" val="\documentclass{article}&#10;\usepackage{amsmath}&#10;\pagestyle{empty}&#10;\begin{document}&#10;&#10;$$W$$&#10;&#10;\end{document}"/>
  <p:tag name="IGUANATEXSIZE" val="20"/>
  <p:tag name="IGUANATEXCURSOR" val="84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6228"/>
  <p:tag name="ORIGINALWIDTH" val="123.7672"/>
  <p:tag name="LATEXADDIN" val="\documentclass{article}&#10;\usepackage{amsmath}&#10;\pagestyle{empty}&#10;\begin{document}&#10;&#10;$$W$$&#10;&#10;\end{document}"/>
  <p:tag name="IGUANATEXSIZE" val="20"/>
  <p:tag name="IGUANATEXCURSOR" val="84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6228"/>
  <p:tag name="ORIGINALWIDTH" val="123.7672"/>
  <p:tag name="LATEXADDIN" val="\documentclass{article}&#10;\usepackage{amsmath}&#10;\pagestyle{empty}&#10;\begin{document}&#10;&#10;$$W$$&#10;&#10;\end{document}"/>
  <p:tag name="IGUANATEXSIZE" val="20"/>
  <p:tag name="IGUANATEXCURSOR" val="84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6228"/>
  <p:tag name="ORIGINALWIDTH" val="123.7672"/>
  <p:tag name="LATEXADDIN" val="\documentclass{article}&#10;\usepackage{amsmath}&#10;\pagestyle{empty}&#10;\begin{document}&#10;&#10;$$W$$&#10;&#10;\end{document}"/>
  <p:tag name="IGUANATEXSIZE" val="20"/>
  <p:tag name="IGUANATEXCURSOR" val="84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6228"/>
  <p:tag name="ORIGINALWIDTH" val="123.7672"/>
  <p:tag name="LATEXADDIN" val="\documentclass{article}&#10;\usepackage{amsmath}&#10;\pagestyle{empty}&#10;\begin{document}&#10;&#10;$$W$$&#10;&#10;\end{document}"/>
  <p:tag name="IGUANATEXSIZE" val="20"/>
  <p:tag name="IGUANATEXCURSOR" val="84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1.3144"/>
  <p:tag name="ORIGINALWIDTH" val="3168.442"/>
  <p:tag name="LATEXADDIN" val="\documentclass{article}&#10;\usepackage{amsmath}&#10;\pagestyle{empty}&#10;\begin{document}&#10;&#10;\noindent$\ell_1$ &quot;lasso&quot; complexity: $\sum\nolimits_{i=0}^{d}|w_{i}|$, for coefficients $w_0,...,w_d$\\&#10;\\&#10;$\ell_2$ &quot;ridge&quot; complexity: $\sum\nolimits_{i=0}^{d}w_{i}^{2}$, for coefficients $w_0,...,w_d$&#10;&#10;\end{document}"/>
  <p:tag name="IGUANATEXSIZE" val="20"/>
  <p:tag name="IGUANATEXCURSOR" val="80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6228"/>
  <p:tag name="ORIGINALWIDTH" val="123.7672"/>
  <p:tag name="LATEXADDIN" val="\documentclass{article}&#10;\usepackage{amsmath}&#10;\pagestyle{empty}&#10;\begin{document}&#10;&#10;$$W$$&#10;&#10;\end{document}"/>
  <p:tag name="IGUANATEXSIZE" val="20"/>
  <p:tag name="IGUANATEXCURSOR" val="84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696"/>
  <p:tag name="ORIGINALWIDTH" val="1584.971"/>
  <p:tag name="LATEXADDIN" val="\documentclass{article}&#10;\usepackage{amsmath}&#10;\pagestyle{empty}&#10;\begin{document}&#10;&#10;$$h(x) = 0x^{3} + 0x^{2} + w_1x + w_0$$&#10;&#10;\end{document}"/>
  <p:tag name="IGUANATEXSIZE" val="20"/>
  <p:tag name="IGUANATEXCURSOR" val="100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6228"/>
  <p:tag name="ORIGINALWIDTH" val="123.7672"/>
  <p:tag name="LATEXADDIN" val="\documentclass{article}&#10;\usepackage{amsmath}&#10;\pagestyle{empty}&#10;\begin{document}&#10;&#10;$$W$$&#10;&#10;\end{document}"/>
  <p:tag name="IGUANATEXSIZE" val="20"/>
  <p:tag name="IGUANATEXCURSOR" val="84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6228"/>
  <p:tag name="ORIGINALWIDTH" val="123.7672"/>
  <p:tag name="LATEXADDIN" val="\documentclass{article}&#10;\usepackage{amsmath}&#10;\pagestyle{empty}&#10;\begin{document}&#10;&#10;$$W$$&#10;&#10;\end{document}"/>
  <p:tag name="IGUANATEXSIZE" val="20"/>
  <p:tag name="IGUANATEXCURSOR" val="84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6228"/>
  <p:tag name="ORIGINALWIDTH" val="123.7672"/>
  <p:tag name="LATEXADDIN" val="\documentclass{article}&#10;\usepackage{amsmath}&#10;\pagestyle{empty}&#10;\begin{document}&#10;&#10;$$W$$&#10;&#10;\end{document}"/>
  <p:tag name="IGUANATEXSIZE" val="20"/>
  <p:tag name="IGUANATEXCURSOR" val="84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6228"/>
  <p:tag name="ORIGINALWIDTH" val="123.7672"/>
  <p:tag name="LATEXADDIN" val="\documentclass{article}&#10;\usepackage{amsmath}&#10;\pagestyle{empty}&#10;\begin{document}&#10;&#10;$$W$$&#10;&#10;\end{document}"/>
  <p:tag name="IGUANATEXSIZE" val="20"/>
  <p:tag name="IGUANATEXCURSOR" val="84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6228"/>
  <p:tag name="ORIGINALWIDTH" val="123.7672"/>
  <p:tag name="LATEXADDIN" val="\documentclass{article}&#10;\usepackage{amsmath}&#10;\pagestyle{empty}&#10;\begin{document}&#10;&#10;$$W$$&#10;&#10;\end{document}"/>
  <p:tag name="IGUANATEXSIZE" val="20"/>
  <p:tag name="IGUANATEXCURSOR" val="84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5144"/>
  <p:tag name="ORIGINALWIDTH" val="141.0197"/>
  <p:tag name="LATEXADDIN" val="\documentclass{article}&#10;\usepackage{amsmath}&#10;\pagestyle{empty}&#10;\begin{document}&#10;&#10;$$X_1$$&#10;&#10;\end{document}"/>
  <p:tag name="IGUANATEXSIZE" val="20"/>
  <p:tag name="IGUANATEXCURSOR" val="86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5144"/>
  <p:tag name="ORIGINALWIDTH" val="144.0201"/>
  <p:tag name="LATEXADDIN" val="\documentclass{article}&#10;\usepackage{amsmath}&#10;\pagestyle{empty}&#10;\begin{document}&#10;&#10;$$X_2$$&#10;&#10;\end{document}"/>
  <p:tag name="IGUANATEXSIZE" val="20"/>
  <p:tag name="IGUANATEXCURSOR" val="86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5.7815"/>
  <p:tag name="ORIGINALWIDTH" val="547.5764"/>
  <p:tag name="LATEXADDIN" val="\documentclass{article}&#10;\usepackage{amsmath}&#10;\pagestyle{empty}&#10;\begin{document}&#10;&#10;$$x = \frac{x-\mu}{\sigma^{2}}$$&#10;&#10;\end{document}"/>
  <p:tag name="IGUANATEXSIZE" val="20"/>
  <p:tag name="IGUANATEXCURSOR" val="110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5144"/>
  <p:tag name="ORIGINALWIDTH" val="141.0197"/>
  <p:tag name="LATEXADDIN" val="\documentclass{article}&#10;\usepackage{amsmath}&#10;\pagestyle{empty}&#10;\begin{document}&#10;&#10;$$X_1$$&#10;&#10;\end{document}"/>
  <p:tag name="IGUANATEXSIZE" val="20"/>
  <p:tag name="IGUANATEXCURSOR" val="86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5144"/>
  <p:tag name="ORIGINALWIDTH" val="144.0201"/>
  <p:tag name="LATEXADDIN" val="\documentclass{article}&#10;\usepackage{amsmath}&#10;\pagestyle{empty}&#10;\begin{document}&#10;&#10;$$X_2$$&#10;&#10;\end{document}"/>
  <p:tag name="IGUANATEXSIZE" val="20"/>
  <p:tag name="IGUANATEXCURSOR" val="86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696"/>
  <p:tag name="ORIGINALWIDTH" val="1749.994"/>
  <p:tag name="LATEXADDIN" val="\documentclass{article}&#10;\usepackage{amsmath}&#10;\pagestyle{empty}&#10;\begin{document}&#10;&#10;$$h(x) = w_3x^{3} + w_2x^{2} + w_1x + w_0$$&#10;&#10;\end{document}"/>
  <p:tag name="IGUANATEXSIZE" val="20"/>
  <p:tag name="IGUANATEXCURSOR" val="115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5.7815"/>
  <p:tag name="ORIGINALWIDTH" val="547.5764"/>
  <p:tag name="LATEXADDIN" val="\documentclass{article}&#10;\usepackage{amsmath}&#10;\pagestyle{empty}&#10;\begin{document}&#10;&#10;$$x = \frac{x-\mu}{\sigma^{2}}$$&#10;&#10;\end{document}"/>
  <p:tag name="IGUANATEXSIZE" val="20"/>
  <p:tag name="IGUANATEXCURSOR" val="110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5144"/>
  <p:tag name="ORIGINALWIDTH" val="141.0197"/>
  <p:tag name="LATEXADDIN" val="\documentclass{article}&#10;\usepackage{amsmath}&#10;\pagestyle{empty}&#10;\begin{document}&#10;&#10;$$X_1$$&#10;&#10;\end{document}"/>
  <p:tag name="IGUANATEXSIZE" val="20"/>
  <p:tag name="IGUANATEXCURSOR" val="86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5144"/>
  <p:tag name="ORIGINALWIDTH" val="144.0201"/>
  <p:tag name="LATEXADDIN" val="\documentclass{article}&#10;\usepackage{amsmath}&#10;\pagestyle{empty}&#10;\begin{document}&#10;&#10;$$X_2$$&#10;&#10;\end{document}"/>
  <p:tag name="IGUANATEXSIZE" val="20"/>
  <p:tag name="IGUANATEXCURSOR" val="86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5.7815"/>
  <p:tag name="ORIGINALWIDTH" val="547.5764"/>
  <p:tag name="LATEXADDIN" val="\documentclass{article}&#10;\usepackage{amsmath}&#10;\pagestyle{empty}&#10;\begin{document}&#10;&#10;$$x = \frac{x-\mu}{\sigma^{2}}$$&#10;&#10;\end{document}"/>
  <p:tag name="IGUANATEXSIZE" val="20"/>
  <p:tag name="IGUANATEXCURSOR" val="110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51024"/>
  <p:tag name="ORIGINALWIDTH" val="127.5178"/>
  <p:tag name="LATEXADDIN" val="\documentclass{article}&#10;\usepackage{amsmath}&#10;\pagestyle{empty}&#10;\begin{document}&#10;&#10;$$w_1$$&#10;&#10;\end{document}"/>
  <p:tag name="IGUANATEXSIZE" val="20"/>
  <p:tag name="IGUANATEXCURSOR" val="84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51024"/>
  <p:tag name="ORIGINALWIDTH" val="129.7681"/>
  <p:tag name="LATEXADDIN" val="\documentclass{article}&#10;\usepackage{amsmath}&#10;\pagestyle{empty}&#10;\begin{document}&#10;&#10;$$w_2$$&#10;&#10;\end{document}"/>
  <p:tag name="IGUANATEXSIZE" val="20"/>
  <p:tag name="IGUANATEXCURSOR" val="84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3.7882"/>
  <p:tag name="ORIGINALWIDTH" val="683.3453"/>
  <p:tag name="LATEXADDIN" val="\documentclass{article}&#10;\usepackage{amsmath}&#10;\pagestyle{empty}&#10;\begin{document}&#10;&#10;\noindent$f_1 \in [1,1000]$\\&#10;$f_2 \in [0,1]$&#10;&#10;\end{document}"/>
  <p:tag name="IGUANATEXSIZE" val="20"/>
  <p:tag name="IGUANATEXCURSOR" val="90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3.7882"/>
  <p:tag name="ORIGINALWIDTH" val="787.6099"/>
  <p:tag name="LATEXADDIN" val="\documentclass{article}&#10;\usepackage{amsmath}&#10;\pagestyle{empty}&#10;\begin{document}&#10;&#10;\noindent$f_1 \in [-0.5,0.5]$\\&#10;$f_2 \in [-0.5,0.5]$&#10;&#10;\end{document}"/>
  <p:tag name="IGUANATEXSIZE" val="20"/>
  <p:tag name="IGUANATEXCURSOR" val="108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51024"/>
  <p:tag name="ORIGINALWIDTH" val="127.5178"/>
  <p:tag name="LATEXADDIN" val="\documentclass{article}&#10;\usepackage{amsmath}&#10;\pagestyle{empty}&#10;\begin{document}&#10;&#10;$$w_1$$&#10;&#10;\end{document}"/>
  <p:tag name="IGUANATEXSIZE" val="20"/>
  <p:tag name="IGUANATEXCURSOR" val="84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51024"/>
  <p:tag name="ORIGINALWIDTH" val="129.7681"/>
  <p:tag name="LATEXADDIN" val="\documentclass{article}&#10;\usepackage{amsmath}&#10;\pagestyle{empty}&#10;\begin{document}&#10;&#10;$$w_2$$&#10;&#10;\end{document}"/>
  <p:tag name="IGUANATEXSIZE" val="20"/>
  <p:tag name="IGUANATEXCURSOR" val="84"/>
  <p:tag name="TRANSPARENCY" val="Verdadero"/>
  <p:tag name="FILENAME" val=""/>
  <p:tag name="LATEXENGINEID" val="1"/>
  <p:tag name="TEMPFOLDER" val="C:\Users\bscuser\temp\"/>
  <p:tag name="LATEXFORMHEIGHT" val="312"/>
  <p:tag name="LATEXFORMWIDTH" val="384"/>
  <p:tag name="LATEXFORMWRAP" val="Verdadero"/>
  <p:tag name="BITMAPVECTOR" val="0"/>
</p:tagLst>
</file>

<file path=ppt/theme/theme1.xml><?xml version="1.0" encoding="utf-8"?>
<a:theme xmlns:a="http://schemas.openxmlformats.org/drawingml/2006/main" name="Lenovo Master">
  <a:themeElements>
    <a:clrScheme name="Lenovo Colors">
      <a:dk1>
        <a:srgbClr val="000000"/>
      </a:dk1>
      <a:lt1>
        <a:sysClr val="window" lastClr="FFFFFF"/>
      </a:lt1>
      <a:dk2>
        <a:srgbClr val="8246AF"/>
      </a:dk2>
      <a:lt2>
        <a:srgbClr val="333F48"/>
      </a:lt2>
      <a:accent1>
        <a:srgbClr val="E1140A"/>
      </a:accent1>
      <a:accent2>
        <a:srgbClr val="FF6A00"/>
      </a:accent2>
      <a:accent3>
        <a:srgbClr val="F04187"/>
      </a:accent3>
      <a:accent4>
        <a:srgbClr val="3E8DDD"/>
      </a:accent4>
      <a:accent5>
        <a:srgbClr val="46C8E1"/>
      </a:accent5>
      <a:accent6>
        <a:srgbClr val="6AC346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2_Lenovo Master">
  <a:themeElements>
    <a:clrScheme name="Lenovo Colors">
      <a:dk1>
        <a:srgbClr val="000000"/>
      </a:dk1>
      <a:lt1>
        <a:sysClr val="window" lastClr="FFFFFF"/>
      </a:lt1>
      <a:dk2>
        <a:srgbClr val="8246AF"/>
      </a:dk2>
      <a:lt2>
        <a:srgbClr val="333F48"/>
      </a:lt2>
      <a:accent1>
        <a:srgbClr val="E1140A"/>
      </a:accent1>
      <a:accent2>
        <a:srgbClr val="FF6A00"/>
      </a:accent2>
      <a:accent3>
        <a:srgbClr val="F04187"/>
      </a:accent3>
      <a:accent4>
        <a:srgbClr val="3E8DDD"/>
      </a:accent4>
      <a:accent5>
        <a:srgbClr val="46C8E1"/>
      </a:accent5>
      <a:accent6>
        <a:srgbClr val="6AC346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3_Lenovo Master">
  <a:themeElements>
    <a:clrScheme name="Lenovo Colors">
      <a:dk1>
        <a:srgbClr val="000000"/>
      </a:dk1>
      <a:lt1>
        <a:sysClr val="window" lastClr="FFFFFF"/>
      </a:lt1>
      <a:dk2>
        <a:srgbClr val="8246AF"/>
      </a:dk2>
      <a:lt2>
        <a:srgbClr val="333F48"/>
      </a:lt2>
      <a:accent1>
        <a:srgbClr val="E1140A"/>
      </a:accent1>
      <a:accent2>
        <a:srgbClr val="FF6A00"/>
      </a:accent2>
      <a:accent3>
        <a:srgbClr val="F04187"/>
      </a:accent3>
      <a:accent4>
        <a:srgbClr val="3E8DDD"/>
      </a:accent4>
      <a:accent5>
        <a:srgbClr val="46C8E1"/>
      </a:accent5>
      <a:accent6>
        <a:srgbClr val="6AC346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722</TotalTime>
  <Words>3706</Words>
  <Application>Microsoft Office PowerPoint</Application>
  <PresentationFormat>Custom</PresentationFormat>
  <Paragraphs>1412</Paragraphs>
  <Slides>90</Slides>
  <Notes>3</Notes>
  <HiddenSlides>5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90</vt:i4>
      </vt:variant>
    </vt:vector>
  </HeadingPairs>
  <TitlesOfParts>
    <vt:vector size="93" baseType="lpstr">
      <vt:lpstr>Lenovo Master</vt:lpstr>
      <vt:lpstr>2_Lenovo Master</vt:lpstr>
      <vt:lpstr>3_Lenovo Master</vt:lpstr>
      <vt:lpstr>A bit of History</vt:lpstr>
      <vt:lpstr>A bit of History</vt:lpstr>
      <vt:lpstr>A bit of History</vt:lpstr>
      <vt:lpstr>A bit of History</vt:lpstr>
      <vt:lpstr>A bit of History</vt:lpstr>
      <vt:lpstr>Feedforward Neural Networks</vt:lpstr>
      <vt:lpstr>Feedforward Neural Networks </vt:lpstr>
      <vt:lpstr>Feedforward Neural Networks </vt:lpstr>
      <vt:lpstr>Feedforward Neural Networks </vt:lpstr>
      <vt:lpstr>Feedforward Neural Networks </vt:lpstr>
      <vt:lpstr>Feedforward Neural Networks</vt:lpstr>
      <vt:lpstr>Feedforward Neural Networks</vt:lpstr>
      <vt:lpstr>Feedforward Neural Networks</vt:lpstr>
      <vt:lpstr>Feedforward Neural Networks</vt:lpstr>
      <vt:lpstr>Feedforward Neural Networks</vt:lpstr>
      <vt:lpstr>Feedforward Neural Networks</vt:lpstr>
      <vt:lpstr>Feedforward Neural Networks</vt:lpstr>
      <vt:lpstr>Feedforward Neural Networks</vt:lpstr>
      <vt:lpstr>Feedforward Neural Networks</vt:lpstr>
      <vt:lpstr>Feedforward Neural Networks</vt:lpstr>
      <vt:lpstr>Feedforward Neural Networks</vt:lpstr>
      <vt:lpstr>Feedforward Neural Networks</vt:lpstr>
      <vt:lpstr>Feedforward Neural Networks</vt:lpstr>
      <vt:lpstr>A bit of History</vt:lpstr>
      <vt:lpstr>Feedforward Neural Networks</vt:lpstr>
      <vt:lpstr>Feedforward Neural Networks</vt:lpstr>
      <vt:lpstr>Feedforward Neural Networks</vt:lpstr>
      <vt:lpstr>Feedforward Neural Networks</vt:lpstr>
      <vt:lpstr>Feedforward Neural Networks</vt:lpstr>
      <vt:lpstr>Feedforward Neural Networks</vt:lpstr>
      <vt:lpstr>Feedforward Neural Networks</vt:lpstr>
      <vt:lpstr>Feedforward Neural Networks</vt:lpstr>
      <vt:lpstr>Feedforward Neural Networks</vt:lpstr>
      <vt:lpstr>Feedforward Neural Networks</vt:lpstr>
      <vt:lpstr>Feedforward Neural Networks</vt:lpstr>
      <vt:lpstr>Feedforward Neural Networks</vt:lpstr>
      <vt:lpstr>Feedforward Neural Networks</vt:lpstr>
      <vt:lpstr>Feedforward Neural Networks</vt:lpstr>
      <vt:lpstr>Feedforward Neural Networks</vt:lpstr>
      <vt:lpstr>Feedforward Neural Networks</vt:lpstr>
      <vt:lpstr>Feedforward Neural Networks</vt:lpstr>
      <vt:lpstr>Feedforward Neural Networks</vt:lpstr>
      <vt:lpstr>Feedforward Neural Networks</vt:lpstr>
      <vt:lpstr>Feedforward Neural Networks</vt:lpstr>
      <vt:lpstr>Feedforward Neural Networks</vt:lpstr>
      <vt:lpstr>Feedforward Neural Networks</vt:lpstr>
      <vt:lpstr>Feedforward Neural Networks</vt:lpstr>
      <vt:lpstr>Feedforward Neural Networks</vt:lpstr>
      <vt:lpstr>Feedforward Neural Networks</vt:lpstr>
      <vt:lpstr>Feedforward Neural Networks</vt:lpstr>
      <vt:lpstr>Feedforward Neural Networks</vt:lpstr>
      <vt:lpstr>Feedforward Neural Networks</vt:lpstr>
      <vt:lpstr>Feedforward Neural Networks</vt:lpstr>
      <vt:lpstr>Feedforward Neural Networks</vt:lpstr>
      <vt:lpstr>Feedforward Neural Networks</vt:lpstr>
      <vt:lpstr>Feedforward Neural Networks</vt:lpstr>
      <vt:lpstr>Feedforward Neural Networks</vt:lpstr>
      <vt:lpstr>Feedforward Neural Networks</vt:lpstr>
      <vt:lpstr>Feedforward Neural Networks</vt:lpstr>
      <vt:lpstr>Feedforward Neural Networks</vt:lpstr>
      <vt:lpstr>Feedforward Neural Networks</vt:lpstr>
      <vt:lpstr>Practical Aspects</vt:lpstr>
      <vt:lpstr>Practical Aspects</vt:lpstr>
      <vt:lpstr>Practical Aspects</vt:lpstr>
      <vt:lpstr>Practical Aspects</vt:lpstr>
      <vt:lpstr>Practical Aspects</vt:lpstr>
      <vt:lpstr>Practical Aspects</vt:lpstr>
      <vt:lpstr>Practical Aspects</vt:lpstr>
      <vt:lpstr>Practical Aspects</vt:lpstr>
      <vt:lpstr>Practical Aspects</vt:lpstr>
      <vt:lpstr>Practical Aspects</vt:lpstr>
      <vt:lpstr>Convolutional Neural Networks</vt:lpstr>
      <vt:lpstr>Convolutional Neural Networks </vt:lpstr>
      <vt:lpstr>Convolutional Neural Networks </vt:lpstr>
      <vt:lpstr>Convolutional Neural Networks </vt:lpstr>
      <vt:lpstr>Convolutional Neural Networks </vt:lpstr>
      <vt:lpstr>Convolutional Neural Networks </vt:lpstr>
      <vt:lpstr>Convolutional Neural Networks </vt:lpstr>
      <vt:lpstr>Convolutional Neural Networks </vt:lpstr>
      <vt:lpstr>Convolutional Neural Networks </vt:lpstr>
      <vt:lpstr>Convolutional Neural Networks </vt:lpstr>
      <vt:lpstr>Convolutional Neural Networks </vt:lpstr>
      <vt:lpstr>Convolutional Neural Networks </vt:lpstr>
      <vt:lpstr>Convolutional Neural Networks </vt:lpstr>
      <vt:lpstr>PowerPoint Presentation</vt:lpstr>
      <vt:lpstr>Deep Neural Networks </vt:lpstr>
      <vt:lpstr>Deep  Neural Networks</vt:lpstr>
      <vt:lpstr>Deep  Neural Networks</vt:lpstr>
      <vt:lpstr>Neural Networks</vt:lpstr>
      <vt:lpstr>NNs to Deep Learning</vt:lpstr>
    </vt:vector>
  </TitlesOfParts>
  <Company>Lenovo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 and Goes up to Two Lines</dc:title>
  <dc:creator>Lenovo</dc:creator>
  <cp:lastModifiedBy>hpai.bsc@hotmail.com</cp:lastModifiedBy>
  <cp:revision>915</cp:revision>
  <dcterms:created xsi:type="dcterms:W3CDTF">2015-04-23T17:39:45Z</dcterms:created>
  <dcterms:modified xsi:type="dcterms:W3CDTF">2019-02-15T08:35:35Z</dcterms:modified>
</cp:coreProperties>
</file>